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5006f8b5434d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c30e598494101"/>
  </p:sldMasterIdLst>
  <p:sldIdLst>
    <p:sldId xmlns:r="http://schemas.openxmlformats.org/officeDocument/2006/relationships" id="256" r:id="R2429fc6f37d34f90"/>
    <p:sldId xmlns:r="http://schemas.openxmlformats.org/officeDocument/2006/relationships" id="257" r:id="R5f3ba1d7541a451a"/>
    <p:sldId xmlns:r="http://schemas.openxmlformats.org/officeDocument/2006/relationships" id="258" r:id="R9d820e3c664d4af2"/>
    <p:sldId xmlns:r="http://schemas.openxmlformats.org/officeDocument/2006/relationships" id="259" r:id="R04941fb634c34a0e"/>
    <p:sldId xmlns:r="http://schemas.openxmlformats.org/officeDocument/2006/relationships" id="260" r:id="R628716cccb8b4971"/>
    <p:sldId xmlns:r="http://schemas.openxmlformats.org/officeDocument/2006/relationships" id="261" r:id="R480289ecc8644fb0"/>
    <p:sldId xmlns:r="http://schemas.openxmlformats.org/officeDocument/2006/relationships" id="262" r:id="Rfaaa233b97714a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c30e598494101" /><Relationship Type="http://schemas.openxmlformats.org/officeDocument/2006/relationships/slide" Target="/ppt/slides/slide1.xml" Id="R2429fc6f37d34f90" /><Relationship Type="http://schemas.openxmlformats.org/officeDocument/2006/relationships/slide" Target="/ppt/slides/slide2.xml" Id="R5f3ba1d7541a451a" /><Relationship Type="http://schemas.openxmlformats.org/officeDocument/2006/relationships/slide" Target="/ppt/slides/slide3.xml" Id="R9d820e3c664d4af2" /><Relationship Type="http://schemas.openxmlformats.org/officeDocument/2006/relationships/slide" Target="/ppt/slides/slide4.xml" Id="R04941fb634c34a0e" /><Relationship Type="http://schemas.openxmlformats.org/officeDocument/2006/relationships/slide" Target="/ppt/slides/slide5.xml" Id="R628716cccb8b4971" /><Relationship Type="http://schemas.openxmlformats.org/officeDocument/2006/relationships/slide" Target="/ppt/slides/slide6.xml" Id="R480289ecc8644fb0" /><Relationship Type="http://schemas.openxmlformats.org/officeDocument/2006/relationships/slide" Target="/ppt/slides/slide7.xml" Id="Rfaaa233b97714a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d8369d196b45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4c01389134317" /><Relationship Type="http://schemas.openxmlformats.org/officeDocument/2006/relationships/theme" Target="/ppt/slideMasters/theme/theme1.xml" Id="R859c7ba895d049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74c013891343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29815a12b4a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5c020e43d04f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ae05f171c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c0c3cf0c0451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4a8527a3704c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0f587252f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02330940348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