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e8d6b4d61a40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a9632693434101"/>
  </p:sldMasterIdLst>
  <p:sldIdLst>
    <p:sldId xmlns:r="http://schemas.openxmlformats.org/officeDocument/2006/relationships" id="256" r:id="R16c74a0936f34e05"/>
    <p:sldId xmlns:r="http://schemas.openxmlformats.org/officeDocument/2006/relationships" id="257" r:id="Re40540b0d0614911"/>
    <p:sldId xmlns:r="http://schemas.openxmlformats.org/officeDocument/2006/relationships" id="258" r:id="Rdab073d584844c41"/>
    <p:sldId xmlns:r="http://schemas.openxmlformats.org/officeDocument/2006/relationships" id="259" r:id="R1fb5af586d124189"/>
    <p:sldId xmlns:r="http://schemas.openxmlformats.org/officeDocument/2006/relationships" id="260" r:id="R9f33ebb345a04505"/>
    <p:sldId xmlns:r="http://schemas.openxmlformats.org/officeDocument/2006/relationships" id="261" r:id="R284855d530864e5d"/>
    <p:sldId xmlns:r="http://schemas.openxmlformats.org/officeDocument/2006/relationships" id="262" r:id="R58c8147b7bc643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a9632693434101" /><Relationship Type="http://schemas.openxmlformats.org/officeDocument/2006/relationships/slide" Target="/ppt/slides/slide1.xml" Id="R16c74a0936f34e05" /><Relationship Type="http://schemas.openxmlformats.org/officeDocument/2006/relationships/slide" Target="/ppt/slides/slide2.xml" Id="Re40540b0d0614911" /><Relationship Type="http://schemas.openxmlformats.org/officeDocument/2006/relationships/slide" Target="/ppt/slides/slide3.xml" Id="Rdab073d584844c41" /><Relationship Type="http://schemas.openxmlformats.org/officeDocument/2006/relationships/slide" Target="/ppt/slides/slide4.xml" Id="R1fb5af586d124189" /><Relationship Type="http://schemas.openxmlformats.org/officeDocument/2006/relationships/slide" Target="/ppt/slides/slide5.xml" Id="R9f33ebb345a04505" /><Relationship Type="http://schemas.openxmlformats.org/officeDocument/2006/relationships/slide" Target="/ppt/slides/slide6.xml" Id="R284855d530864e5d" /><Relationship Type="http://schemas.openxmlformats.org/officeDocument/2006/relationships/slide" Target="/ppt/slides/slide7.xml" Id="R58c8147b7bc643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e64f6945f640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54c1a64b349a9" /><Relationship Type="http://schemas.openxmlformats.org/officeDocument/2006/relationships/theme" Target="/ppt/slideMasters/theme/theme1.xml" Id="R42763a73b9f541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154c1a64b349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900f967f748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4e769ca58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e442a475140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32cddccba4a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55d7f57a645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4a58e61b045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bea7cdaa148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nils.ihlen@room40.no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