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4a90dab42642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20647e09d4aa0"/>
  </p:sldMasterIdLst>
  <p:sldIdLst>
    <p:sldId xmlns:r="http://schemas.openxmlformats.org/officeDocument/2006/relationships" id="256" r:id="R2cc9984680f64463"/>
    <p:sldId xmlns:r="http://schemas.openxmlformats.org/officeDocument/2006/relationships" id="257" r:id="R341fcab28a854871"/>
    <p:sldId xmlns:r="http://schemas.openxmlformats.org/officeDocument/2006/relationships" id="258" r:id="R5ea0ca3b270249d7"/>
    <p:sldId xmlns:r="http://schemas.openxmlformats.org/officeDocument/2006/relationships" id="259" r:id="R80d2f012d79544d6"/>
    <p:sldId xmlns:r="http://schemas.openxmlformats.org/officeDocument/2006/relationships" id="260" r:id="R28e5bd92f26240be"/>
    <p:sldId xmlns:r="http://schemas.openxmlformats.org/officeDocument/2006/relationships" id="261" r:id="Rd38d77f77bc2432a"/>
    <p:sldId xmlns:r="http://schemas.openxmlformats.org/officeDocument/2006/relationships" id="262" r:id="Re76643d2f24541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20647e09d4aa0" /><Relationship Type="http://schemas.openxmlformats.org/officeDocument/2006/relationships/slide" Target="/ppt/slides/slide1.xml" Id="R2cc9984680f64463" /><Relationship Type="http://schemas.openxmlformats.org/officeDocument/2006/relationships/slide" Target="/ppt/slides/slide2.xml" Id="R341fcab28a854871" /><Relationship Type="http://schemas.openxmlformats.org/officeDocument/2006/relationships/slide" Target="/ppt/slides/slide3.xml" Id="R5ea0ca3b270249d7" /><Relationship Type="http://schemas.openxmlformats.org/officeDocument/2006/relationships/slide" Target="/ppt/slides/slide4.xml" Id="R80d2f012d79544d6" /><Relationship Type="http://schemas.openxmlformats.org/officeDocument/2006/relationships/slide" Target="/ppt/slides/slide5.xml" Id="R28e5bd92f26240be" /><Relationship Type="http://schemas.openxmlformats.org/officeDocument/2006/relationships/slide" Target="/ppt/slides/slide6.xml" Id="Rd38d77f77bc2432a" /><Relationship Type="http://schemas.openxmlformats.org/officeDocument/2006/relationships/slide" Target="/ppt/slides/slide7.xml" Id="Re76643d2f24541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3823381c8e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29beb55547b7" /><Relationship Type="http://schemas.openxmlformats.org/officeDocument/2006/relationships/theme" Target="/ppt/slideMasters/theme/theme1.xml" Id="R97ace266e84e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029beb555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869b9a2fe43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254d9d95645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2785e030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b7e78a69e4d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1fa08b664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ef39ab35f4a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507a2f514d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RAST 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RAST PARTNER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598 658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STØLSVIK STEINSUND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STEINSUND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248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rsteinsu@online.no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915 948 413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RAST PARTNER AS</a:t>
            </a:r>
          </a:p>
        </p:txBody>
      </p:sp>
    </p:spTree>
  </p:cSld>
  <p:clrMapOvr>
    <a:masterClrMapping xmlns:a="http://schemas.openxmlformats.org/drawingml/2006/main"/>
  </p:clrMapOvr>
</p:sld>
</file>