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928f7a67e24c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58b91a980a4682"/>
  </p:sldMasterIdLst>
  <p:sldIdLst>
    <p:sldId xmlns:r="http://schemas.openxmlformats.org/officeDocument/2006/relationships" id="256" r:id="R843b906b53c44fe6"/>
    <p:sldId xmlns:r="http://schemas.openxmlformats.org/officeDocument/2006/relationships" id="257" r:id="R5e22b3d245e34bbb"/>
    <p:sldId xmlns:r="http://schemas.openxmlformats.org/officeDocument/2006/relationships" id="258" r:id="R17d01904beee41fa"/>
    <p:sldId xmlns:r="http://schemas.openxmlformats.org/officeDocument/2006/relationships" id="259" r:id="R3b87e8abee1042cf"/>
    <p:sldId xmlns:r="http://schemas.openxmlformats.org/officeDocument/2006/relationships" id="260" r:id="R52d141d08b9540f1"/>
    <p:sldId xmlns:r="http://schemas.openxmlformats.org/officeDocument/2006/relationships" id="261" r:id="Rcaae3f2b7b9e44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8b91a980a4682" /><Relationship Type="http://schemas.openxmlformats.org/officeDocument/2006/relationships/slide" Target="/ppt/slides/slide1.xml" Id="R843b906b53c44fe6" /><Relationship Type="http://schemas.openxmlformats.org/officeDocument/2006/relationships/slide" Target="/ppt/slides/slide2.xml" Id="R5e22b3d245e34bbb" /><Relationship Type="http://schemas.openxmlformats.org/officeDocument/2006/relationships/slide" Target="/ppt/slides/slide3.xml" Id="R17d01904beee41fa" /><Relationship Type="http://schemas.openxmlformats.org/officeDocument/2006/relationships/slide" Target="/ppt/slides/slide4.xml" Id="R3b87e8abee1042cf" /><Relationship Type="http://schemas.openxmlformats.org/officeDocument/2006/relationships/slide" Target="/ppt/slides/slide5.xml" Id="R52d141d08b9540f1" /><Relationship Type="http://schemas.openxmlformats.org/officeDocument/2006/relationships/slide" Target="/ppt/slides/slide6.xml" Id="Rcaae3f2b7b9e44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299ca68fc40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f0a5f92f942a9" /><Relationship Type="http://schemas.openxmlformats.org/officeDocument/2006/relationships/theme" Target="/ppt/slideMasters/theme/theme1.xml" Id="R21d91374231245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ff0a5f92f942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a99a6f42944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5179d6d364e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da25d676c4b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ecec8fb9849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0bb1c657940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e30f4231642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SILFVENIUS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SILFVENIUS KOMPETANSE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220 731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915 957 439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