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7ee09e78844a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c32fc1ac0843c2"/>
  </p:sldMasterIdLst>
  <p:sldIdLst>
    <p:sldId xmlns:r="http://schemas.openxmlformats.org/officeDocument/2006/relationships" id="256" r:id="Rea6b4c818a4d4423"/>
    <p:sldId xmlns:r="http://schemas.openxmlformats.org/officeDocument/2006/relationships" id="257" r:id="R2a8afb2cbc2440cc"/>
    <p:sldId xmlns:r="http://schemas.openxmlformats.org/officeDocument/2006/relationships" id="258" r:id="Re18f4e5287ed4eb4"/>
    <p:sldId xmlns:r="http://schemas.openxmlformats.org/officeDocument/2006/relationships" id="259" r:id="R89a4fa188245408f"/>
    <p:sldId xmlns:r="http://schemas.openxmlformats.org/officeDocument/2006/relationships" id="260" r:id="R1f2c2c73c16c4045"/>
    <p:sldId xmlns:r="http://schemas.openxmlformats.org/officeDocument/2006/relationships" id="261" r:id="Rb5aae6c835e141e7"/>
    <p:sldId xmlns:r="http://schemas.openxmlformats.org/officeDocument/2006/relationships" id="262" r:id="Rc6b8a2614b194b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c32fc1ac0843c2" /><Relationship Type="http://schemas.openxmlformats.org/officeDocument/2006/relationships/slide" Target="/ppt/slides/slide1.xml" Id="Rea6b4c818a4d4423" /><Relationship Type="http://schemas.openxmlformats.org/officeDocument/2006/relationships/slide" Target="/ppt/slides/slide2.xml" Id="R2a8afb2cbc2440cc" /><Relationship Type="http://schemas.openxmlformats.org/officeDocument/2006/relationships/slide" Target="/ppt/slides/slide3.xml" Id="Re18f4e5287ed4eb4" /><Relationship Type="http://schemas.openxmlformats.org/officeDocument/2006/relationships/slide" Target="/ppt/slides/slide4.xml" Id="R89a4fa188245408f" /><Relationship Type="http://schemas.openxmlformats.org/officeDocument/2006/relationships/slide" Target="/ppt/slides/slide5.xml" Id="R1f2c2c73c16c4045" /><Relationship Type="http://schemas.openxmlformats.org/officeDocument/2006/relationships/slide" Target="/ppt/slides/slide6.xml" Id="Rb5aae6c835e141e7" /><Relationship Type="http://schemas.openxmlformats.org/officeDocument/2006/relationships/slide" Target="/ppt/slides/slide7.xml" Id="Rc6b8a2614b194b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dd2082e1f45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5156d28704b7e" /><Relationship Type="http://schemas.openxmlformats.org/officeDocument/2006/relationships/theme" Target="/ppt/slideMasters/theme/theme1.xml" Id="Ra040b43612a84e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a5156d28704b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0d519198544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8836b1a9342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754df763645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c3acd79be4f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5ae8fd50140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531aca43049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ad6800ac74a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SMARTCODE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SMARTCODE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−18 825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INWESSEL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SMARTCODE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Kongslysveien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www.smartcode.no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915 971 237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SMARTCODE AS</a:t>
            </a:r>
          </a:p>
        </p:txBody>
      </p:sp>
    </p:spTree>
  </p:cSld>
  <p:clrMapOvr>
    <a:masterClrMapping xmlns:a="http://schemas.openxmlformats.org/drawingml/2006/main"/>
  </p:clrMapOvr>
</p:sld>
</file>