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198d0b9bfbd4c4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fe4f0a677974f67"/>
  </p:sldMasterIdLst>
  <p:sldIdLst>
    <p:sldId xmlns:r="http://schemas.openxmlformats.org/officeDocument/2006/relationships" id="256" r:id="R141deee2ce944753"/>
    <p:sldId xmlns:r="http://schemas.openxmlformats.org/officeDocument/2006/relationships" id="257" r:id="R4c48c4fae1a34af3"/>
    <p:sldId xmlns:r="http://schemas.openxmlformats.org/officeDocument/2006/relationships" id="258" r:id="R3f08e3ca735e45ea"/>
    <p:sldId xmlns:r="http://schemas.openxmlformats.org/officeDocument/2006/relationships" id="259" r:id="R538fc3ed96594c40"/>
    <p:sldId xmlns:r="http://schemas.openxmlformats.org/officeDocument/2006/relationships" id="260" r:id="Rf3392909e8b64a0f"/>
    <p:sldId xmlns:r="http://schemas.openxmlformats.org/officeDocument/2006/relationships" id="261" r:id="R545e1745287d4721"/>
    <p:sldId xmlns:r="http://schemas.openxmlformats.org/officeDocument/2006/relationships" id="262" r:id="R5f4991711e974ed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e4f0a677974f67" /><Relationship Type="http://schemas.openxmlformats.org/officeDocument/2006/relationships/slide" Target="/ppt/slides/slide1.xml" Id="R141deee2ce944753" /><Relationship Type="http://schemas.openxmlformats.org/officeDocument/2006/relationships/slide" Target="/ppt/slides/slide2.xml" Id="R4c48c4fae1a34af3" /><Relationship Type="http://schemas.openxmlformats.org/officeDocument/2006/relationships/slide" Target="/ppt/slides/slide3.xml" Id="R3f08e3ca735e45ea" /><Relationship Type="http://schemas.openxmlformats.org/officeDocument/2006/relationships/slide" Target="/ppt/slides/slide4.xml" Id="R538fc3ed96594c40" /><Relationship Type="http://schemas.openxmlformats.org/officeDocument/2006/relationships/slide" Target="/ppt/slides/slide5.xml" Id="Rf3392909e8b64a0f" /><Relationship Type="http://schemas.openxmlformats.org/officeDocument/2006/relationships/slide" Target="/ppt/slides/slide6.xml" Id="R545e1745287d4721" /><Relationship Type="http://schemas.openxmlformats.org/officeDocument/2006/relationships/slide" Target="/ppt/slides/slide7.xml" Id="R5f4991711e974ed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868adf06fe434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1732b4bbcb47e0" /><Relationship Type="http://schemas.openxmlformats.org/officeDocument/2006/relationships/theme" Target="/ppt/slideMasters/theme/theme1.xml" Id="R10626ffeff9e4a2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91732b4bbcb47e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26a2590e6c46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7199f41295406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60244c8e3d4b4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6889f56a9d4f1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80e029b097490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318e84edd94a9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9a65022e194c5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RAC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RAC INVEST AS ble etablert [år] og holder til i Skoppum.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−221 982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36 540 935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67 246 230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100 162 947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GIMLEGRUPPEN AS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TERJE NAVJORD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 KIRKENG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 ERIK NILSEN AS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Innlaget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3185 Skoppum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916 020 813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RAC INVEST AS</a:t>
            </a:r>
          </a:p>
        </p:txBody>
      </p:sp>
    </p:spTree>
  </p:cSld>
  <p:clrMapOvr>
    <a:masterClrMapping xmlns:a="http://schemas.openxmlformats.org/drawingml/2006/main"/>
  </p:clrMapOvr>
</p:sld>
</file>