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c5df89c56c43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591ccc37b745b0"/>
  </p:sldMasterIdLst>
  <p:sldIdLst>
    <p:sldId xmlns:r="http://schemas.openxmlformats.org/officeDocument/2006/relationships" id="256" r:id="R139ddb3d74624d09"/>
    <p:sldId xmlns:r="http://schemas.openxmlformats.org/officeDocument/2006/relationships" id="257" r:id="R43527e30ac884d61"/>
    <p:sldId xmlns:r="http://schemas.openxmlformats.org/officeDocument/2006/relationships" id="258" r:id="Rdf90537d5aeb4ff9"/>
    <p:sldId xmlns:r="http://schemas.openxmlformats.org/officeDocument/2006/relationships" id="259" r:id="R82419dfc976e42dc"/>
    <p:sldId xmlns:r="http://schemas.openxmlformats.org/officeDocument/2006/relationships" id="260" r:id="Rb7f3274c51214d40"/>
    <p:sldId xmlns:r="http://schemas.openxmlformats.org/officeDocument/2006/relationships" id="261" r:id="R269af324ef7b4a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591ccc37b745b0" /><Relationship Type="http://schemas.openxmlformats.org/officeDocument/2006/relationships/slide" Target="/ppt/slides/slide1.xml" Id="R139ddb3d74624d09" /><Relationship Type="http://schemas.openxmlformats.org/officeDocument/2006/relationships/slide" Target="/ppt/slides/slide2.xml" Id="R43527e30ac884d61" /><Relationship Type="http://schemas.openxmlformats.org/officeDocument/2006/relationships/slide" Target="/ppt/slides/slide3.xml" Id="Rdf90537d5aeb4ff9" /><Relationship Type="http://schemas.openxmlformats.org/officeDocument/2006/relationships/slide" Target="/ppt/slides/slide4.xml" Id="R82419dfc976e42dc" /><Relationship Type="http://schemas.openxmlformats.org/officeDocument/2006/relationships/slide" Target="/ppt/slides/slide5.xml" Id="Rb7f3274c51214d40" /><Relationship Type="http://schemas.openxmlformats.org/officeDocument/2006/relationships/slide" Target="/ppt/slides/slide6.xml" Id="R269af324ef7b4a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7b0b55538e4c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1597698e14d52" /><Relationship Type="http://schemas.openxmlformats.org/officeDocument/2006/relationships/theme" Target="/ppt/slideMasters/theme/theme1.xml" Id="R8f62e211207f41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a1597698e14d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45c828c664f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f9e13a97a40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54a7791894f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6c1de623d4f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99cbad8bb4c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85729f4bc4d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TRULS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1 627 642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48 248 465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52 052 166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916 070 586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TRULS AS</a:t>
            </a:r>
          </a:p>
        </p:txBody>
      </p:sp>
    </p:spTree>
  </p:cSld>
  <p:clrMapOvr>
    <a:masterClrMapping xmlns:a="http://schemas.openxmlformats.org/drawingml/2006/main"/>
  </p:clrMapOvr>
</p:sld>
</file>