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fa0e2889ab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7f332f092e4328"/>
  </p:sldMasterIdLst>
  <p:sldIdLst>
    <p:sldId xmlns:r="http://schemas.openxmlformats.org/officeDocument/2006/relationships" id="256" r:id="Rd42d9dd28e8e4fa7"/>
    <p:sldId xmlns:r="http://schemas.openxmlformats.org/officeDocument/2006/relationships" id="257" r:id="Rf16e23aeccb34d6a"/>
    <p:sldId xmlns:r="http://schemas.openxmlformats.org/officeDocument/2006/relationships" id="258" r:id="R91f9c18514d244fa"/>
    <p:sldId xmlns:r="http://schemas.openxmlformats.org/officeDocument/2006/relationships" id="259" r:id="R5aba8db17a4e4193"/>
    <p:sldId xmlns:r="http://schemas.openxmlformats.org/officeDocument/2006/relationships" id="260" r:id="R4656f2827e844cd9"/>
    <p:sldId xmlns:r="http://schemas.openxmlformats.org/officeDocument/2006/relationships" id="261" r:id="Rcaa4536c7e4341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7f332f092e4328" /><Relationship Type="http://schemas.openxmlformats.org/officeDocument/2006/relationships/slide" Target="/ppt/slides/slide1.xml" Id="Rd42d9dd28e8e4fa7" /><Relationship Type="http://schemas.openxmlformats.org/officeDocument/2006/relationships/slide" Target="/ppt/slides/slide2.xml" Id="Rf16e23aeccb34d6a" /><Relationship Type="http://schemas.openxmlformats.org/officeDocument/2006/relationships/slide" Target="/ppt/slides/slide3.xml" Id="R91f9c18514d244fa" /><Relationship Type="http://schemas.openxmlformats.org/officeDocument/2006/relationships/slide" Target="/ppt/slides/slide4.xml" Id="R5aba8db17a4e4193" /><Relationship Type="http://schemas.openxmlformats.org/officeDocument/2006/relationships/slide" Target="/ppt/slides/slide5.xml" Id="R4656f2827e844cd9" /><Relationship Type="http://schemas.openxmlformats.org/officeDocument/2006/relationships/slide" Target="/ppt/slides/slide6.xml" Id="Rcaa4536c7e4341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5324fd923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60bceacde4980" /><Relationship Type="http://schemas.openxmlformats.org/officeDocument/2006/relationships/theme" Target="/ppt/slideMasters/theme/theme1.xml" Id="R2849df10ed7e46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60bceacde49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f4a94618e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9701f627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70eaef88f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8006f8598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d1ed52a48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c04277d99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