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34852945c4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b6d38bbb94993"/>
  </p:sldMasterIdLst>
  <p:sldIdLst>
    <p:sldId xmlns:r="http://schemas.openxmlformats.org/officeDocument/2006/relationships" id="256" r:id="R8f5a54b88472417f"/>
    <p:sldId xmlns:r="http://schemas.openxmlformats.org/officeDocument/2006/relationships" id="257" r:id="Re38d8052bdd04315"/>
    <p:sldId xmlns:r="http://schemas.openxmlformats.org/officeDocument/2006/relationships" id="258" r:id="R7b004b0fc8a54fc1"/>
    <p:sldId xmlns:r="http://schemas.openxmlformats.org/officeDocument/2006/relationships" id="259" r:id="R399d746aeebc4eb8"/>
    <p:sldId xmlns:r="http://schemas.openxmlformats.org/officeDocument/2006/relationships" id="260" r:id="R7bc01230d6bb4d6d"/>
    <p:sldId xmlns:r="http://schemas.openxmlformats.org/officeDocument/2006/relationships" id="261" r:id="R9bb43f6704954140"/>
    <p:sldId xmlns:r="http://schemas.openxmlformats.org/officeDocument/2006/relationships" id="262" r:id="Rf2f35b7d5dae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b6d38bbb94993" /><Relationship Type="http://schemas.openxmlformats.org/officeDocument/2006/relationships/slide" Target="/ppt/slides/slide1.xml" Id="R8f5a54b88472417f" /><Relationship Type="http://schemas.openxmlformats.org/officeDocument/2006/relationships/slide" Target="/ppt/slides/slide2.xml" Id="Re38d8052bdd04315" /><Relationship Type="http://schemas.openxmlformats.org/officeDocument/2006/relationships/slide" Target="/ppt/slides/slide3.xml" Id="R7b004b0fc8a54fc1" /><Relationship Type="http://schemas.openxmlformats.org/officeDocument/2006/relationships/slide" Target="/ppt/slides/slide4.xml" Id="R399d746aeebc4eb8" /><Relationship Type="http://schemas.openxmlformats.org/officeDocument/2006/relationships/slide" Target="/ppt/slides/slide5.xml" Id="R7bc01230d6bb4d6d" /><Relationship Type="http://schemas.openxmlformats.org/officeDocument/2006/relationships/slide" Target="/ppt/slides/slide6.xml" Id="R9bb43f6704954140" /><Relationship Type="http://schemas.openxmlformats.org/officeDocument/2006/relationships/slide" Target="/ppt/slides/slide7.xml" Id="Rf2f35b7d5dae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6436d499c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9a725f26d42b9" /><Relationship Type="http://schemas.openxmlformats.org/officeDocument/2006/relationships/theme" Target="/ppt/slideMasters/theme/theme1.xml" Id="R8317a6b9756a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9a725f26d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3fe1ccaa241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db689afe54d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ddab5390442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abda38ef1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b0d3584a8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482c12929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6cf4a7963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SMARTSTAFF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SMARTSTAFF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634 246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ANDREAS  –  38,5 %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JOHNNY GEREON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HELLE CATHRINE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LINDHOLM MAGNUS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BØLGEN KRISTIAN NIKLASSON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HAFSTEINSSON GUNNAR INGI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Vækerøveien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916 127 693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