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f8d22f59eb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757ea11b84c3d"/>
  </p:sldMasterIdLst>
  <p:sldIdLst>
    <p:sldId xmlns:r="http://schemas.openxmlformats.org/officeDocument/2006/relationships" id="256" r:id="R41a328b9463d4530"/>
    <p:sldId xmlns:r="http://schemas.openxmlformats.org/officeDocument/2006/relationships" id="257" r:id="R4bc4770be5ac4648"/>
    <p:sldId xmlns:r="http://schemas.openxmlformats.org/officeDocument/2006/relationships" id="258" r:id="Rc0e5bdf30eea4e09"/>
    <p:sldId xmlns:r="http://schemas.openxmlformats.org/officeDocument/2006/relationships" id="259" r:id="Rb381f5a91d1247d4"/>
    <p:sldId xmlns:r="http://schemas.openxmlformats.org/officeDocument/2006/relationships" id="260" r:id="R24e7cd83245148aa"/>
    <p:sldId xmlns:r="http://schemas.openxmlformats.org/officeDocument/2006/relationships" id="261" r:id="Rd30200e4bf8b45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757ea11b84c3d" /><Relationship Type="http://schemas.openxmlformats.org/officeDocument/2006/relationships/slide" Target="/ppt/slides/slide1.xml" Id="R41a328b9463d4530" /><Relationship Type="http://schemas.openxmlformats.org/officeDocument/2006/relationships/slide" Target="/ppt/slides/slide2.xml" Id="R4bc4770be5ac4648" /><Relationship Type="http://schemas.openxmlformats.org/officeDocument/2006/relationships/slide" Target="/ppt/slides/slide3.xml" Id="Rc0e5bdf30eea4e09" /><Relationship Type="http://schemas.openxmlformats.org/officeDocument/2006/relationships/slide" Target="/ppt/slides/slide4.xml" Id="Rb381f5a91d1247d4" /><Relationship Type="http://schemas.openxmlformats.org/officeDocument/2006/relationships/slide" Target="/ppt/slides/slide5.xml" Id="R24e7cd83245148aa" /><Relationship Type="http://schemas.openxmlformats.org/officeDocument/2006/relationships/slide" Target="/ppt/slides/slide6.xml" Id="Rd30200e4bf8b45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e71d96647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85b039c9c466b" /><Relationship Type="http://schemas.openxmlformats.org/officeDocument/2006/relationships/theme" Target="/ppt/slideMasters/theme/theme1.xml" Id="R5b88ac1dcb8748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185b039c9c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27796ca2944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7a1eaa4c4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2d504f5ab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12b7dfb154e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ff4525cdd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d21e1678b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BÅRDAR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BÅRDAR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916 137 680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BÅRDAR INTERNATIONAL AS</a:t>
            </a:r>
          </a:p>
        </p:txBody>
      </p:sp>
    </p:spTree>
  </p:cSld>
  <p:clrMapOvr>
    <a:masterClrMapping xmlns:a="http://schemas.openxmlformats.org/drawingml/2006/main"/>
  </p:clrMapOvr>
</p:sld>
</file>