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d9ca8cbd1a4f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921361dc2546c4"/>
  </p:sldMasterIdLst>
  <p:sldIdLst>
    <p:sldId xmlns:r="http://schemas.openxmlformats.org/officeDocument/2006/relationships" id="256" r:id="R6521c5d6c1014d80"/>
    <p:sldId xmlns:r="http://schemas.openxmlformats.org/officeDocument/2006/relationships" id="257" r:id="R666d2b3774484fed"/>
    <p:sldId xmlns:r="http://schemas.openxmlformats.org/officeDocument/2006/relationships" id="258" r:id="R25cc25e5aaf344e6"/>
    <p:sldId xmlns:r="http://schemas.openxmlformats.org/officeDocument/2006/relationships" id="259" r:id="R59568688397a4256"/>
    <p:sldId xmlns:r="http://schemas.openxmlformats.org/officeDocument/2006/relationships" id="260" r:id="Ra6557324813a4368"/>
    <p:sldId xmlns:r="http://schemas.openxmlformats.org/officeDocument/2006/relationships" id="261" r:id="R5b21f34e2c1f407e"/>
    <p:sldId xmlns:r="http://schemas.openxmlformats.org/officeDocument/2006/relationships" id="262" r:id="R1804826b85534d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921361dc2546c4" /><Relationship Type="http://schemas.openxmlformats.org/officeDocument/2006/relationships/slide" Target="/ppt/slides/slide1.xml" Id="R6521c5d6c1014d80" /><Relationship Type="http://schemas.openxmlformats.org/officeDocument/2006/relationships/slide" Target="/ppt/slides/slide2.xml" Id="R666d2b3774484fed" /><Relationship Type="http://schemas.openxmlformats.org/officeDocument/2006/relationships/slide" Target="/ppt/slides/slide3.xml" Id="R25cc25e5aaf344e6" /><Relationship Type="http://schemas.openxmlformats.org/officeDocument/2006/relationships/slide" Target="/ppt/slides/slide4.xml" Id="R59568688397a4256" /><Relationship Type="http://schemas.openxmlformats.org/officeDocument/2006/relationships/slide" Target="/ppt/slides/slide5.xml" Id="Ra6557324813a4368" /><Relationship Type="http://schemas.openxmlformats.org/officeDocument/2006/relationships/slide" Target="/ppt/slides/slide6.xml" Id="R5b21f34e2c1f407e" /><Relationship Type="http://schemas.openxmlformats.org/officeDocument/2006/relationships/slide" Target="/ppt/slides/slide7.xml" Id="R1804826b85534d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020e492c254b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2fec0a8fe4e1e" /><Relationship Type="http://schemas.openxmlformats.org/officeDocument/2006/relationships/theme" Target="/ppt/slideMasters/theme/theme1.xml" Id="R8c0c00ca19d446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62fec0a8fe4e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1a7490f2e4b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c7835da8447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3fecff56c40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e2234e46742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77c4490fe4e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f3f5ff2ab4e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ae2f989384c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THOR JOHANSSEN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JOHANSSEN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JOHANSSEN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JOHANSSEN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JOHANSSEN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JOHANSSEN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568 482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4 229 543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4 229 543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JOHANSSEN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JOHANSSEN  –  55,6 %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JOHANSSEN  –  44,4 %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JOHANSSEN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8402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916 143 621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JOHANSSEN AS</a:t>
            </a:r>
          </a:p>
        </p:txBody>
      </p:sp>
    </p:spTree>
  </p:cSld>
  <p:clrMapOvr>
    <a:masterClrMapping xmlns:a="http://schemas.openxmlformats.org/drawingml/2006/main"/>
  </p:clrMapOvr>
</p:sld>
</file>