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5fa7f6db949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df571ac4b4dae"/>
  </p:sldMasterIdLst>
  <p:sldIdLst>
    <p:sldId xmlns:r="http://schemas.openxmlformats.org/officeDocument/2006/relationships" id="256" r:id="Rc23d85c5d37d4ef2"/>
    <p:sldId xmlns:r="http://schemas.openxmlformats.org/officeDocument/2006/relationships" id="257" r:id="Rf4a6052a330c4069"/>
    <p:sldId xmlns:r="http://schemas.openxmlformats.org/officeDocument/2006/relationships" id="258" r:id="R14d9253a4683402b"/>
    <p:sldId xmlns:r="http://schemas.openxmlformats.org/officeDocument/2006/relationships" id="259" r:id="R6ab42a7308424db8"/>
    <p:sldId xmlns:r="http://schemas.openxmlformats.org/officeDocument/2006/relationships" id="260" r:id="R1848e6cc7a944f4c"/>
    <p:sldId xmlns:r="http://schemas.openxmlformats.org/officeDocument/2006/relationships" id="261" r:id="R35e86a5372434d98"/>
    <p:sldId xmlns:r="http://schemas.openxmlformats.org/officeDocument/2006/relationships" id="262" r:id="Rbbc20825e800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df571ac4b4dae" /><Relationship Type="http://schemas.openxmlformats.org/officeDocument/2006/relationships/slide" Target="/ppt/slides/slide1.xml" Id="Rc23d85c5d37d4ef2" /><Relationship Type="http://schemas.openxmlformats.org/officeDocument/2006/relationships/slide" Target="/ppt/slides/slide2.xml" Id="Rf4a6052a330c4069" /><Relationship Type="http://schemas.openxmlformats.org/officeDocument/2006/relationships/slide" Target="/ppt/slides/slide3.xml" Id="R14d9253a4683402b" /><Relationship Type="http://schemas.openxmlformats.org/officeDocument/2006/relationships/slide" Target="/ppt/slides/slide4.xml" Id="R6ab42a7308424db8" /><Relationship Type="http://schemas.openxmlformats.org/officeDocument/2006/relationships/slide" Target="/ppt/slides/slide5.xml" Id="R1848e6cc7a944f4c" /><Relationship Type="http://schemas.openxmlformats.org/officeDocument/2006/relationships/slide" Target="/ppt/slides/slide6.xml" Id="R35e86a5372434d98" /><Relationship Type="http://schemas.openxmlformats.org/officeDocument/2006/relationships/slide" Target="/ppt/slides/slide7.xml" Id="Rbbc20825e800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0551382d549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2f19552934c86" /><Relationship Type="http://schemas.openxmlformats.org/officeDocument/2006/relationships/theme" Target="/ppt/slideMasters/theme/theme1.xml" Id="R3a826e9c64d2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82f19552934c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42d5521b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05d75496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ae41cc0e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49772f684c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f796a73b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653f27ed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68a99075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