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6b8aec054d4f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c8c72100bb4fdf"/>
  </p:sldMasterIdLst>
  <p:sldIdLst>
    <p:sldId xmlns:r="http://schemas.openxmlformats.org/officeDocument/2006/relationships" id="256" r:id="R144e0c8beb784b93"/>
    <p:sldId xmlns:r="http://schemas.openxmlformats.org/officeDocument/2006/relationships" id="257" r:id="Rb1ff1c585b6e4432"/>
    <p:sldId xmlns:r="http://schemas.openxmlformats.org/officeDocument/2006/relationships" id="258" r:id="R9c4f2166e0444432"/>
    <p:sldId xmlns:r="http://schemas.openxmlformats.org/officeDocument/2006/relationships" id="259" r:id="R22900fd2a3b34957"/>
    <p:sldId xmlns:r="http://schemas.openxmlformats.org/officeDocument/2006/relationships" id="260" r:id="R9b5bed9162be41a1"/>
    <p:sldId xmlns:r="http://schemas.openxmlformats.org/officeDocument/2006/relationships" id="261" r:id="Rf805b17ad7a64247"/>
    <p:sldId xmlns:r="http://schemas.openxmlformats.org/officeDocument/2006/relationships" id="262" r:id="R964f70be83b04b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c8c72100bb4fdf" /><Relationship Type="http://schemas.openxmlformats.org/officeDocument/2006/relationships/slide" Target="/ppt/slides/slide1.xml" Id="R144e0c8beb784b93" /><Relationship Type="http://schemas.openxmlformats.org/officeDocument/2006/relationships/slide" Target="/ppt/slides/slide2.xml" Id="Rb1ff1c585b6e4432" /><Relationship Type="http://schemas.openxmlformats.org/officeDocument/2006/relationships/slide" Target="/ppt/slides/slide3.xml" Id="R9c4f2166e0444432" /><Relationship Type="http://schemas.openxmlformats.org/officeDocument/2006/relationships/slide" Target="/ppt/slides/slide4.xml" Id="R22900fd2a3b34957" /><Relationship Type="http://schemas.openxmlformats.org/officeDocument/2006/relationships/slide" Target="/ppt/slides/slide5.xml" Id="R9b5bed9162be41a1" /><Relationship Type="http://schemas.openxmlformats.org/officeDocument/2006/relationships/slide" Target="/ppt/slides/slide6.xml" Id="Rf805b17ad7a64247" /><Relationship Type="http://schemas.openxmlformats.org/officeDocument/2006/relationships/slide" Target="/ppt/slides/slide7.xml" Id="R964f70be83b04b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52277126ec48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a48b3bf9f4414" /><Relationship Type="http://schemas.openxmlformats.org/officeDocument/2006/relationships/theme" Target="/ppt/slideMasters/theme/theme1.xml" Id="Rdc5fd1d5894047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8a48b3bf9f44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7543b73db4c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2f7eb166f44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6a0eeae014a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d9ffe44044a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b35da6e9f43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c5506913a45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7cedd034b47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UNIKFOTO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UNIKFOTO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−53 750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−164 731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102 484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RANJBAR BEHZAD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916 202 113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