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4eeb5de7b94d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195506b616488b"/>
  </p:sldMasterIdLst>
  <p:sldIdLst>
    <p:sldId xmlns:r="http://schemas.openxmlformats.org/officeDocument/2006/relationships" id="256" r:id="R5ade6097b5e942e6"/>
    <p:sldId xmlns:r="http://schemas.openxmlformats.org/officeDocument/2006/relationships" id="257" r:id="R04f9e73caca245fc"/>
    <p:sldId xmlns:r="http://schemas.openxmlformats.org/officeDocument/2006/relationships" id="258" r:id="R757961c00b594a08"/>
    <p:sldId xmlns:r="http://schemas.openxmlformats.org/officeDocument/2006/relationships" id="259" r:id="Ra5ed0c0c40e947b7"/>
    <p:sldId xmlns:r="http://schemas.openxmlformats.org/officeDocument/2006/relationships" id="260" r:id="R4564cd6b33f24a52"/>
    <p:sldId xmlns:r="http://schemas.openxmlformats.org/officeDocument/2006/relationships" id="261" r:id="R19dab4a2bb0645f9"/>
    <p:sldId xmlns:r="http://schemas.openxmlformats.org/officeDocument/2006/relationships" id="262" r:id="Rb567b8b1d1e14b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95506b616488b" /><Relationship Type="http://schemas.openxmlformats.org/officeDocument/2006/relationships/slide" Target="/ppt/slides/slide1.xml" Id="R5ade6097b5e942e6" /><Relationship Type="http://schemas.openxmlformats.org/officeDocument/2006/relationships/slide" Target="/ppt/slides/slide2.xml" Id="R04f9e73caca245fc" /><Relationship Type="http://schemas.openxmlformats.org/officeDocument/2006/relationships/slide" Target="/ppt/slides/slide3.xml" Id="R757961c00b594a08" /><Relationship Type="http://schemas.openxmlformats.org/officeDocument/2006/relationships/slide" Target="/ppt/slides/slide4.xml" Id="Ra5ed0c0c40e947b7" /><Relationship Type="http://schemas.openxmlformats.org/officeDocument/2006/relationships/slide" Target="/ppt/slides/slide5.xml" Id="R4564cd6b33f24a52" /><Relationship Type="http://schemas.openxmlformats.org/officeDocument/2006/relationships/slide" Target="/ppt/slides/slide6.xml" Id="R19dab4a2bb0645f9" /><Relationship Type="http://schemas.openxmlformats.org/officeDocument/2006/relationships/slide" Target="/ppt/slides/slide7.xml" Id="Rb567b8b1d1e14b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02ffb9bd0243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491573f054151" /><Relationship Type="http://schemas.openxmlformats.org/officeDocument/2006/relationships/theme" Target="/ppt/slideMasters/theme/theme1.xml" Id="R777a56bf0c4c4a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5491573f0541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edd882d164e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4d245b72745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dd5e6723a42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19f0982a448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c7f86a1dc44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8bb1ca19e43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89262a5e64d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TOTAL 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TOTAL TEKNIKK AS ble etablert [år] og holder til i Algarheim.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29 132 525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4 587 595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3 283 098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3 950 307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10 376 636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CHATLI SØNSTERUD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Meiserudvegen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2056 Algarheim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05 35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ts@totalteknikk.no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www.totalteknikk.no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916 211 481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TEKNIKK AS</a:t>
            </a:r>
          </a:p>
        </p:txBody>
      </p:sp>
    </p:spTree>
  </p:cSld>
  <p:clrMapOvr>
    <a:masterClrMapping xmlns:a="http://schemas.openxmlformats.org/drawingml/2006/main"/>
  </p:clrMapOvr>
</p:sld>
</file>