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8c8db80e3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8ab8a47594708"/>
  </p:sldMasterIdLst>
  <p:sldIdLst>
    <p:sldId xmlns:r="http://schemas.openxmlformats.org/officeDocument/2006/relationships" id="256" r:id="Raef7ee82c0b04456"/>
    <p:sldId xmlns:r="http://schemas.openxmlformats.org/officeDocument/2006/relationships" id="257" r:id="Rb3efee5591624331"/>
    <p:sldId xmlns:r="http://schemas.openxmlformats.org/officeDocument/2006/relationships" id="258" r:id="R4a654e4945eb4f12"/>
    <p:sldId xmlns:r="http://schemas.openxmlformats.org/officeDocument/2006/relationships" id="259" r:id="R496c44fbb6e04015"/>
    <p:sldId xmlns:r="http://schemas.openxmlformats.org/officeDocument/2006/relationships" id="260" r:id="R0b852332954a442b"/>
    <p:sldId xmlns:r="http://schemas.openxmlformats.org/officeDocument/2006/relationships" id="261" r:id="R6619246e0f97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8ab8a47594708" /><Relationship Type="http://schemas.openxmlformats.org/officeDocument/2006/relationships/slide" Target="/ppt/slides/slide1.xml" Id="Raef7ee82c0b04456" /><Relationship Type="http://schemas.openxmlformats.org/officeDocument/2006/relationships/slide" Target="/ppt/slides/slide2.xml" Id="Rb3efee5591624331" /><Relationship Type="http://schemas.openxmlformats.org/officeDocument/2006/relationships/slide" Target="/ppt/slides/slide3.xml" Id="R4a654e4945eb4f12" /><Relationship Type="http://schemas.openxmlformats.org/officeDocument/2006/relationships/slide" Target="/ppt/slides/slide4.xml" Id="R496c44fbb6e04015" /><Relationship Type="http://schemas.openxmlformats.org/officeDocument/2006/relationships/slide" Target="/ppt/slides/slide5.xml" Id="R0b852332954a442b" /><Relationship Type="http://schemas.openxmlformats.org/officeDocument/2006/relationships/slide" Target="/ppt/slides/slide6.xml" Id="R6619246e0f97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efd2ba012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e1b356eda4145" /><Relationship Type="http://schemas.openxmlformats.org/officeDocument/2006/relationships/theme" Target="/ppt/slideMasters/theme/theme1.xml" Id="R39af20c45b4c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e1b356eda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d37ef8b9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6556ad55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a3122f79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26d19393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995e3636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49153471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