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c81e25c37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bd27ec88445b5"/>
  </p:sldMasterIdLst>
  <p:sldIdLst>
    <p:sldId xmlns:r="http://schemas.openxmlformats.org/officeDocument/2006/relationships" id="256" r:id="R490e5f775f57492e"/>
    <p:sldId xmlns:r="http://schemas.openxmlformats.org/officeDocument/2006/relationships" id="257" r:id="R1b4b3931cede49fe"/>
    <p:sldId xmlns:r="http://schemas.openxmlformats.org/officeDocument/2006/relationships" id="258" r:id="R646469b7a70f4388"/>
    <p:sldId xmlns:r="http://schemas.openxmlformats.org/officeDocument/2006/relationships" id="259" r:id="R608a644090104173"/>
    <p:sldId xmlns:r="http://schemas.openxmlformats.org/officeDocument/2006/relationships" id="260" r:id="R8fd1105ec0834697"/>
    <p:sldId xmlns:r="http://schemas.openxmlformats.org/officeDocument/2006/relationships" id="261" r:id="R18ab6d4e53dc49cc"/>
    <p:sldId xmlns:r="http://schemas.openxmlformats.org/officeDocument/2006/relationships" id="262" r:id="R6b99c8632a30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bd27ec88445b5" /><Relationship Type="http://schemas.openxmlformats.org/officeDocument/2006/relationships/slide" Target="/ppt/slides/slide1.xml" Id="R490e5f775f57492e" /><Relationship Type="http://schemas.openxmlformats.org/officeDocument/2006/relationships/slide" Target="/ppt/slides/slide2.xml" Id="R1b4b3931cede49fe" /><Relationship Type="http://schemas.openxmlformats.org/officeDocument/2006/relationships/slide" Target="/ppt/slides/slide3.xml" Id="R646469b7a70f4388" /><Relationship Type="http://schemas.openxmlformats.org/officeDocument/2006/relationships/slide" Target="/ppt/slides/slide4.xml" Id="R608a644090104173" /><Relationship Type="http://schemas.openxmlformats.org/officeDocument/2006/relationships/slide" Target="/ppt/slides/slide5.xml" Id="R8fd1105ec0834697" /><Relationship Type="http://schemas.openxmlformats.org/officeDocument/2006/relationships/slide" Target="/ppt/slides/slide6.xml" Id="R18ab6d4e53dc49cc" /><Relationship Type="http://schemas.openxmlformats.org/officeDocument/2006/relationships/slide" Target="/ppt/slides/slide7.xml" Id="R6b99c8632a30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afcbc80a2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573b641c46af" /><Relationship Type="http://schemas.openxmlformats.org/officeDocument/2006/relationships/theme" Target="/ppt/slideMasters/theme/theme1.xml" Id="R3fffa2d68786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3573b641c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6d280430d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88288335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ba3e3d67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6af157c0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2aa4ced2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adcfd6df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a60a2958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