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e2ceb5c8be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dca65ea2874705"/>
  </p:sldMasterIdLst>
  <p:sldIdLst>
    <p:sldId xmlns:r="http://schemas.openxmlformats.org/officeDocument/2006/relationships" id="256" r:id="Rcd04d28e0b19416d"/>
    <p:sldId xmlns:r="http://schemas.openxmlformats.org/officeDocument/2006/relationships" id="257" r:id="R9ebb7be258df4cb1"/>
    <p:sldId xmlns:r="http://schemas.openxmlformats.org/officeDocument/2006/relationships" id="258" r:id="Rb1ff80da8add4f5b"/>
    <p:sldId xmlns:r="http://schemas.openxmlformats.org/officeDocument/2006/relationships" id="259" r:id="R672f475ed23b44f3"/>
    <p:sldId xmlns:r="http://schemas.openxmlformats.org/officeDocument/2006/relationships" id="260" r:id="R3c6de791e572486f"/>
    <p:sldId xmlns:r="http://schemas.openxmlformats.org/officeDocument/2006/relationships" id="261" r:id="Raf0b1404e36d4a80"/>
    <p:sldId xmlns:r="http://schemas.openxmlformats.org/officeDocument/2006/relationships" id="262" r:id="R8c981fd1fbcd4a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ca65ea2874705" /><Relationship Type="http://schemas.openxmlformats.org/officeDocument/2006/relationships/slide" Target="/ppt/slides/slide1.xml" Id="Rcd04d28e0b19416d" /><Relationship Type="http://schemas.openxmlformats.org/officeDocument/2006/relationships/slide" Target="/ppt/slides/slide2.xml" Id="R9ebb7be258df4cb1" /><Relationship Type="http://schemas.openxmlformats.org/officeDocument/2006/relationships/slide" Target="/ppt/slides/slide3.xml" Id="Rb1ff80da8add4f5b" /><Relationship Type="http://schemas.openxmlformats.org/officeDocument/2006/relationships/slide" Target="/ppt/slides/slide4.xml" Id="R672f475ed23b44f3" /><Relationship Type="http://schemas.openxmlformats.org/officeDocument/2006/relationships/slide" Target="/ppt/slides/slide5.xml" Id="R3c6de791e572486f" /><Relationship Type="http://schemas.openxmlformats.org/officeDocument/2006/relationships/slide" Target="/ppt/slides/slide6.xml" Id="Raf0b1404e36d4a80" /><Relationship Type="http://schemas.openxmlformats.org/officeDocument/2006/relationships/slide" Target="/ppt/slides/slide7.xml" Id="R8c981fd1fbcd4a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001c6f47e44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9edc3a75845ad" /><Relationship Type="http://schemas.openxmlformats.org/officeDocument/2006/relationships/theme" Target="/ppt/slideMasters/theme/theme1.xml" Id="R30bb9ba681b0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99edc3a75845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2df0c3f71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3b6304034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031db83d848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4eaf976c6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795d26b78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22909df994d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58de53c2b4a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ERMA NEMIS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ERMA NEMIS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4 347 793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MAJA JENSSEN MALNES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Kloppaveien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