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fd49e0340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f0618295b4726"/>
  </p:sldMasterIdLst>
  <p:sldIdLst>
    <p:sldId xmlns:r="http://schemas.openxmlformats.org/officeDocument/2006/relationships" id="256" r:id="R2f183b2364fb4cad"/>
    <p:sldId xmlns:r="http://schemas.openxmlformats.org/officeDocument/2006/relationships" id="257" r:id="R4b3edf2182c74a21"/>
    <p:sldId xmlns:r="http://schemas.openxmlformats.org/officeDocument/2006/relationships" id="258" r:id="R0628ab0a827e4873"/>
    <p:sldId xmlns:r="http://schemas.openxmlformats.org/officeDocument/2006/relationships" id="259" r:id="Rfc2e9a14cf234940"/>
    <p:sldId xmlns:r="http://schemas.openxmlformats.org/officeDocument/2006/relationships" id="260" r:id="Refc77a3af9df413f"/>
    <p:sldId xmlns:r="http://schemas.openxmlformats.org/officeDocument/2006/relationships" id="261" r:id="R5624a52bc6884410"/>
    <p:sldId xmlns:r="http://schemas.openxmlformats.org/officeDocument/2006/relationships" id="262" r:id="R7d82925e2b23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f0618295b4726" /><Relationship Type="http://schemas.openxmlformats.org/officeDocument/2006/relationships/slide" Target="/ppt/slides/slide1.xml" Id="R2f183b2364fb4cad" /><Relationship Type="http://schemas.openxmlformats.org/officeDocument/2006/relationships/slide" Target="/ppt/slides/slide2.xml" Id="R4b3edf2182c74a21" /><Relationship Type="http://schemas.openxmlformats.org/officeDocument/2006/relationships/slide" Target="/ppt/slides/slide3.xml" Id="R0628ab0a827e4873" /><Relationship Type="http://schemas.openxmlformats.org/officeDocument/2006/relationships/slide" Target="/ppt/slides/slide4.xml" Id="Rfc2e9a14cf234940" /><Relationship Type="http://schemas.openxmlformats.org/officeDocument/2006/relationships/slide" Target="/ppt/slides/slide5.xml" Id="Refc77a3af9df413f" /><Relationship Type="http://schemas.openxmlformats.org/officeDocument/2006/relationships/slide" Target="/ppt/slides/slide6.xml" Id="R5624a52bc6884410" /><Relationship Type="http://schemas.openxmlformats.org/officeDocument/2006/relationships/slide" Target="/ppt/slides/slide7.xml" Id="R7d82925e2b23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2419cc4284e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559e47a944c49" /><Relationship Type="http://schemas.openxmlformats.org/officeDocument/2006/relationships/theme" Target="/ppt/slideMasters/theme/theme1.xml" Id="R87936859bb01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559e47a94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345c9f61c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2b3f5e1b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403b56bd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49aa13bd3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13f42f0d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3052b822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18d455d3d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PARKETT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PARKETT AS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1 477 965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Sentvetveien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parkett@email.no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916 339 747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