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3bcfa18ba84c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d34a2b523f4cc5"/>
  </p:sldMasterIdLst>
  <p:sldIdLst>
    <p:sldId xmlns:r="http://schemas.openxmlformats.org/officeDocument/2006/relationships" id="256" r:id="Ra11ef047d1bb4d7b"/>
    <p:sldId xmlns:r="http://schemas.openxmlformats.org/officeDocument/2006/relationships" id="257" r:id="Rb6c3b58882524de6"/>
    <p:sldId xmlns:r="http://schemas.openxmlformats.org/officeDocument/2006/relationships" id="258" r:id="R197272a788f14cc5"/>
    <p:sldId xmlns:r="http://schemas.openxmlformats.org/officeDocument/2006/relationships" id="259" r:id="R71ee7785e6ba4f32"/>
    <p:sldId xmlns:r="http://schemas.openxmlformats.org/officeDocument/2006/relationships" id="260" r:id="R73b5d9976ad34dd6"/>
    <p:sldId xmlns:r="http://schemas.openxmlformats.org/officeDocument/2006/relationships" id="261" r:id="R91019160ab3648ad"/>
    <p:sldId xmlns:r="http://schemas.openxmlformats.org/officeDocument/2006/relationships" id="262" r:id="Ra2380f38222d48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d34a2b523f4cc5" /><Relationship Type="http://schemas.openxmlformats.org/officeDocument/2006/relationships/slide" Target="/ppt/slides/slide1.xml" Id="Ra11ef047d1bb4d7b" /><Relationship Type="http://schemas.openxmlformats.org/officeDocument/2006/relationships/slide" Target="/ppt/slides/slide2.xml" Id="Rb6c3b58882524de6" /><Relationship Type="http://schemas.openxmlformats.org/officeDocument/2006/relationships/slide" Target="/ppt/slides/slide3.xml" Id="R197272a788f14cc5" /><Relationship Type="http://schemas.openxmlformats.org/officeDocument/2006/relationships/slide" Target="/ppt/slides/slide4.xml" Id="R71ee7785e6ba4f32" /><Relationship Type="http://schemas.openxmlformats.org/officeDocument/2006/relationships/slide" Target="/ppt/slides/slide5.xml" Id="R73b5d9976ad34dd6" /><Relationship Type="http://schemas.openxmlformats.org/officeDocument/2006/relationships/slide" Target="/ppt/slides/slide6.xml" Id="R91019160ab3648ad" /><Relationship Type="http://schemas.openxmlformats.org/officeDocument/2006/relationships/slide" Target="/ppt/slides/slide7.xml" Id="Ra2380f38222d48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079bfcaa584b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e490eb82443cd" /><Relationship Type="http://schemas.openxmlformats.org/officeDocument/2006/relationships/theme" Target="/ppt/slideMasters/theme/theme1.xml" Id="Rb3b931f874004e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2e490eb82443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6c2c7d2e845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fe0b4794145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beafb06ee42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35a0750fd4f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87c7573784c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75f1461c847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fb8e322564a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SJØVOLL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SJØVOLL AS ble etablert [år] og holder til i Grovfjord.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2 001 445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19 194 425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19 283 816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SJØVOLL VIDAR HERBJØRN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Rorhusveien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9446 Grovfjord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916 456 549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SJØVOLL AS</a:t>
            </a:r>
          </a:p>
        </p:txBody>
      </p:sp>
    </p:spTree>
  </p:cSld>
  <p:clrMapOvr>
    <a:masterClrMapping xmlns:a="http://schemas.openxmlformats.org/drawingml/2006/main"/>
  </p:clrMapOvr>
</p:sld>
</file>