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8b3103e7f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ca32a1d344ce4"/>
  </p:sldMasterIdLst>
  <p:sldIdLst>
    <p:sldId xmlns:r="http://schemas.openxmlformats.org/officeDocument/2006/relationships" id="256" r:id="R82151cb432e24e08"/>
    <p:sldId xmlns:r="http://schemas.openxmlformats.org/officeDocument/2006/relationships" id="257" r:id="R7ae780883ef646ab"/>
    <p:sldId xmlns:r="http://schemas.openxmlformats.org/officeDocument/2006/relationships" id="258" r:id="Re491151e545149ad"/>
    <p:sldId xmlns:r="http://schemas.openxmlformats.org/officeDocument/2006/relationships" id="259" r:id="Rabf254d8baf2451d"/>
    <p:sldId xmlns:r="http://schemas.openxmlformats.org/officeDocument/2006/relationships" id="260" r:id="Rc157dad8e47749cb"/>
    <p:sldId xmlns:r="http://schemas.openxmlformats.org/officeDocument/2006/relationships" id="261" r:id="R6d3f44f1902743ad"/>
    <p:sldId xmlns:r="http://schemas.openxmlformats.org/officeDocument/2006/relationships" id="262" r:id="R7855510e66de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ca32a1d344ce4" /><Relationship Type="http://schemas.openxmlformats.org/officeDocument/2006/relationships/slide" Target="/ppt/slides/slide1.xml" Id="R82151cb432e24e08" /><Relationship Type="http://schemas.openxmlformats.org/officeDocument/2006/relationships/slide" Target="/ppt/slides/slide2.xml" Id="R7ae780883ef646ab" /><Relationship Type="http://schemas.openxmlformats.org/officeDocument/2006/relationships/slide" Target="/ppt/slides/slide3.xml" Id="Re491151e545149ad" /><Relationship Type="http://schemas.openxmlformats.org/officeDocument/2006/relationships/slide" Target="/ppt/slides/slide4.xml" Id="Rabf254d8baf2451d" /><Relationship Type="http://schemas.openxmlformats.org/officeDocument/2006/relationships/slide" Target="/ppt/slides/slide5.xml" Id="Rc157dad8e47749cb" /><Relationship Type="http://schemas.openxmlformats.org/officeDocument/2006/relationships/slide" Target="/ppt/slides/slide6.xml" Id="R6d3f44f1902743ad" /><Relationship Type="http://schemas.openxmlformats.org/officeDocument/2006/relationships/slide" Target="/ppt/slides/slide7.xml" Id="R7855510e66de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d6c1a861a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7c0c25ff946eb" /><Relationship Type="http://schemas.openxmlformats.org/officeDocument/2006/relationships/theme" Target="/ppt/slideMasters/theme/theme1.xml" Id="R5641a90a3509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7c0c25ff9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61b52ff6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02faf6e8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689c372c0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447c5657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c1a2e066b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d1b24fc47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d286f0c25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EPSILON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EPSILON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2 985 663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IPSILON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www.epsilon.no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916 519 621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