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effc56d32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e32a5a3704bf8"/>
  </p:sldMasterIdLst>
  <p:sldIdLst>
    <p:sldId xmlns:r="http://schemas.openxmlformats.org/officeDocument/2006/relationships" id="256" r:id="Rae1bdfb141f1440f"/>
    <p:sldId xmlns:r="http://schemas.openxmlformats.org/officeDocument/2006/relationships" id="257" r:id="Reaafc40744e5471a"/>
    <p:sldId xmlns:r="http://schemas.openxmlformats.org/officeDocument/2006/relationships" id="258" r:id="R122e5f9d5b264973"/>
    <p:sldId xmlns:r="http://schemas.openxmlformats.org/officeDocument/2006/relationships" id="259" r:id="Rb81020707f42411d"/>
    <p:sldId xmlns:r="http://schemas.openxmlformats.org/officeDocument/2006/relationships" id="260" r:id="R8a42d571bbea43c0"/>
    <p:sldId xmlns:r="http://schemas.openxmlformats.org/officeDocument/2006/relationships" id="261" r:id="R4a2fe6179bd74b7c"/>
    <p:sldId xmlns:r="http://schemas.openxmlformats.org/officeDocument/2006/relationships" id="262" r:id="R63a05120a366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e32a5a3704bf8" /><Relationship Type="http://schemas.openxmlformats.org/officeDocument/2006/relationships/slide" Target="/ppt/slides/slide1.xml" Id="Rae1bdfb141f1440f" /><Relationship Type="http://schemas.openxmlformats.org/officeDocument/2006/relationships/slide" Target="/ppt/slides/slide2.xml" Id="Reaafc40744e5471a" /><Relationship Type="http://schemas.openxmlformats.org/officeDocument/2006/relationships/slide" Target="/ppt/slides/slide3.xml" Id="R122e5f9d5b264973" /><Relationship Type="http://schemas.openxmlformats.org/officeDocument/2006/relationships/slide" Target="/ppt/slides/slide4.xml" Id="Rb81020707f42411d" /><Relationship Type="http://schemas.openxmlformats.org/officeDocument/2006/relationships/slide" Target="/ppt/slides/slide5.xml" Id="R8a42d571bbea43c0" /><Relationship Type="http://schemas.openxmlformats.org/officeDocument/2006/relationships/slide" Target="/ppt/slides/slide6.xml" Id="R4a2fe6179bd74b7c" /><Relationship Type="http://schemas.openxmlformats.org/officeDocument/2006/relationships/slide" Target="/ppt/slides/slide7.xml" Id="R63a05120a366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a101d99b1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f2c919aee4170" /><Relationship Type="http://schemas.openxmlformats.org/officeDocument/2006/relationships/theme" Target="/ppt/slideMasters/theme/theme1.xml" Id="Rb64f385a3acd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f2c919aee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42d458cfb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3eb4d1b9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5e9971ce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0e5822e2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0ef06b488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4e9d82f1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148bd957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