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a7438808745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94ddf1492b48c9"/>
  </p:sldMasterIdLst>
  <p:sldIdLst>
    <p:sldId xmlns:r="http://schemas.openxmlformats.org/officeDocument/2006/relationships" id="256" r:id="R6da39b51033b44a1"/>
    <p:sldId xmlns:r="http://schemas.openxmlformats.org/officeDocument/2006/relationships" id="257" r:id="Rf6cd79272b4f42af"/>
    <p:sldId xmlns:r="http://schemas.openxmlformats.org/officeDocument/2006/relationships" id="258" r:id="R2721f2b2b6d748a6"/>
    <p:sldId xmlns:r="http://schemas.openxmlformats.org/officeDocument/2006/relationships" id="259" r:id="R913a7d38be974c46"/>
    <p:sldId xmlns:r="http://schemas.openxmlformats.org/officeDocument/2006/relationships" id="260" r:id="R4b3b2be76cde4974"/>
    <p:sldId xmlns:r="http://schemas.openxmlformats.org/officeDocument/2006/relationships" id="261" r:id="Rebfc7df99bf848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4ddf1492b48c9" /><Relationship Type="http://schemas.openxmlformats.org/officeDocument/2006/relationships/slide" Target="/ppt/slides/slide1.xml" Id="R6da39b51033b44a1" /><Relationship Type="http://schemas.openxmlformats.org/officeDocument/2006/relationships/slide" Target="/ppt/slides/slide2.xml" Id="Rf6cd79272b4f42af" /><Relationship Type="http://schemas.openxmlformats.org/officeDocument/2006/relationships/slide" Target="/ppt/slides/slide3.xml" Id="R2721f2b2b6d748a6" /><Relationship Type="http://schemas.openxmlformats.org/officeDocument/2006/relationships/slide" Target="/ppt/slides/slide4.xml" Id="R913a7d38be974c46" /><Relationship Type="http://schemas.openxmlformats.org/officeDocument/2006/relationships/slide" Target="/ppt/slides/slide5.xml" Id="R4b3b2be76cde4974" /><Relationship Type="http://schemas.openxmlformats.org/officeDocument/2006/relationships/slide" Target="/ppt/slides/slide6.xml" Id="Rebfc7df99bf848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a5b78aeb144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f98fb3f5c4894" /><Relationship Type="http://schemas.openxmlformats.org/officeDocument/2006/relationships/theme" Target="/ppt/slideMasters/theme/theme1.xml" Id="R55ab9e3e981740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ff98fb3f5c48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70c5627f146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00e4db59e48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bd13966cb4f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9e8946b2b40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4dc52d89348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e639885934c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MCONSULT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MCONSULT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916 604 270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