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5dbbcaa21d40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6c1058dee24707"/>
  </p:sldMasterIdLst>
  <p:sldIdLst>
    <p:sldId xmlns:r="http://schemas.openxmlformats.org/officeDocument/2006/relationships" id="256" r:id="Rff331c093d2544ea"/>
    <p:sldId xmlns:r="http://schemas.openxmlformats.org/officeDocument/2006/relationships" id="257" r:id="Rc1ce11751fae4e39"/>
    <p:sldId xmlns:r="http://schemas.openxmlformats.org/officeDocument/2006/relationships" id="258" r:id="R317c1dd2f3c04acf"/>
    <p:sldId xmlns:r="http://schemas.openxmlformats.org/officeDocument/2006/relationships" id="259" r:id="R3bf6285300d348f6"/>
    <p:sldId xmlns:r="http://schemas.openxmlformats.org/officeDocument/2006/relationships" id="260" r:id="R6d33544562004372"/>
    <p:sldId xmlns:r="http://schemas.openxmlformats.org/officeDocument/2006/relationships" id="261" r:id="R94523ba4f18c448e"/>
    <p:sldId xmlns:r="http://schemas.openxmlformats.org/officeDocument/2006/relationships" id="262" r:id="R67b1067a02e74a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6c1058dee24707" /><Relationship Type="http://schemas.openxmlformats.org/officeDocument/2006/relationships/slide" Target="/ppt/slides/slide1.xml" Id="Rff331c093d2544ea" /><Relationship Type="http://schemas.openxmlformats.org/officeDocument/2006/relationships/slide" Target="/ppt/slides/slide2.xml" Id="Rc1ce11751fae4e39" /><Relationship Type="http://schemas.openxmlformats.org/officeDocument/2006/relationships/slide" Target="/ppt/slides/slide3.xml" Id="R317c1dd2f3c04acf" /><Relationship Type="http://schemas.openxmlformats.org/officeDocument/2006/relationships/slide" Target="/ppt/slides/slide4.xml" Id="R3bf6285300d348f6" /><Relationship Type="http://schemas.openxmlformats.org/officeDocument/2006/relationships/slide" Target="/ppt/slides/slide5.xml" Id="R6d33544562004372" /><Relationship Type="http://schemas.openxmlformats.org/officeDocument/2006/relationships/slide" Target="/ppt/slides/slide6.xml" Id="R94523ba4f18c448e" /><Relationship Type="http://schemas.openxmlformats.org/officeDocument/2006/relationships/slide" Target="/ppt/slides/slide7.xml" Id="R67b1067a02e74a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78eaf701a744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006d823dd44d9" /><Relationship Type="http://schemas.openxmlformats.org/officeDocument/2006/relationships/theme" Target="/ppt/slideMasters/theme/theme1.xml" Id="R1eae06e3040743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6006d823dd44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e6426fbc64f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e50624c7f44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801c514a448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c08d41c954a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c4f1290d04a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3e4c8be2e4f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7c28a708446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ABACUS HOLDINGSELSKAP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ABACUS HOLDINGSELSKAP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236 126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SONDRE BOGER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SANDE KRISTOFFERSEN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Skansegata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916 618 565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HOLDINGSELSKAP AS</a:t>
            </a:r>
          </a:p>
        </p:txBody>
      </p:sp>
    </p:spTree>
  </p:cSld>
  <p:clrMapOvr>
    <a:masterClrMapping xmlns:a="http://schemas.openxmlformats.org/drawingml/2006/main"/>
  </p:clrMapOvr>
</p:sld>
</file>