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cfb629895c04c0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e8f093ba44b4f67"/>
  </p:sldMasterIdLst>
  <p:sldIdLst>
    <p:sldId xmlns:r="http://schemas.openxmlformats.org/officeDocument/2006/relationships" id="256" r:id="Rab399711b5f8460b"/>
    <p:sldId xmlns:r="http://schemas.openxmlformats.org/officeDocument/2006/relationships" id="257" r:id="Rc8782a6ec47949d3"/>
    <p:sldId xmlns:r="http://schemas.openxmlformats.org/officeDocument/2006/relationships" id="258" r:id="R2a91792cea00437f"/>
    <p:sldId xmlns:r="http://schemas.openxmlformats.org/officeDocument/2006/relationships" id="259" r:id="R1468db91a3324cce"/>
    <p:sldId xmlns:r="http://schemas.openxmlformats.org/officeDocument/2006/relationships" id="260" r:id="R587d789989294d87"/>
    <p:sldId xmlns:r="http://schemas.openxmlformats.org/officeDocument/2006/relationships" id="261" r:id="R46eb4a74f8f24680"/>
    <p:sldId xmlns:r="http://schemas.openxmlformats.org/officeDocument/2006/relationships" id="262" r:id="R7cd6b1c9c73b4b8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8f093ba44b4f67" /><Relationship Type="http://schemas.openxmlformats.org/officeDocument/2006/relationships/slide" Target="/ppt/slides/slide1.xml" Id="Rab399711b5f8460b" /><Relationship Type="http://schemas.openxmlformats.org/officeDocument/2006/relationships/slide" Target="/ppt/slides/slide2.xml" Id="Rc8782a6ec47949d3" /><Relationship Type="http://schemas.openxmlformats.org/officeDocument/2006/relationships/slide" Target="/ppt/slides/slide3.xml" Id="R2a91792cea00437f" /><Relationship Type="http://schemas.openxmlformats.org/officeDocument/2006/relationships/slide" Target="/ppt/slides/slide4.xml" Id="R1468db91a3324cce" /><Relationship Type="http://schemas.openxmlformats.org/officeDocument/2006/relationships/slide" Target="/ppt/slides/slide5.xml" Id="R587d789989294d87" /><Relationship Type="http://schemas.openxmlformats.org/officeDocument/2006/relationships/slide" Target="/ppt/slides/slide6.xml" Id="R46eb4a74f8f24680" /><Relationship Type="http://schemas.openxmlformats.org/officeDocument/2006/relationships/slide" Target="/ppt/slides/slide7.xml" Id="R7cd6b1c9c73b4b8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97133e280a401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868fcc723f4355" /><Relationship Type="http://schemas.openxmlformats.org/officeDocument/2006/relationships/theme" Target="/ppt/slideMasters/theme/theme1.xml" Id="R66dd77665a50472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c868fcc723f435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8a9dc7db594f8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1cc920041f40e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ca6f3d404143a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6e9b24aa004a6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efd497da6d4f8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6a234f9358463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be8a713ca3408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SKJERVEN ACCOUNTING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SKJERVEN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SKJERVEN ACCOUNTING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SKJERVEN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SKJERVEN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SKJERVEN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−18 828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688 991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2 278 123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2 281 456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SKJERVEN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SKJERVEN VIBEKE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SKJERVEN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Veraåsen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3219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vibeke@skjervenaccounting.no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916 630 913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SKJERVEN ACCOUNTING AS</a:t>
            </a:r>
          </a:p>
        </p:txBody>
      </p:sp>
    </p:spTree>
  </p:cSld>
  <p:clrMapOvr>
    <a:masterClrMapping xmlns:a="http://schemas.openxmlformats.org/drawingml/2006/main"/>
  </p:clrMapOvr>
</p:sld>
</file>