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c726a4d18945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7ce658cc554956"/>
  </p:sldMasterIdLst>
  <p:sldIdLst>
    <p:sldId xmlns:r="http://schemas.openxmlformats.org/officeDocument/2006/relationships" id="256" r:id="Re5fb994db5f34ad2"/>
    <p:sldId xmlns:r="http://schemas.openxmlformats.org/officeDocument/2006/relationships" id="257" r:id="Rdfe34554ece24c98"/>
    <p:sldId xmlns:r="http://schemas.openxmlformats.org/officeDocument/2006/relationships" id="258" r:id="Rb0254304603b4389"/>
    <p:sldId xmlns:r="http://schemas.openxmlformats.org/officeDocument/2006/relationships" id="259" r:id="Re555f77191774da7"/>
    <p:sldId xmlns:r="http://schemas.openxmlformats.org/officeDocument/2006/relationships" id="260" r:id="R91cd8277d5e54b8e"/>
    <p:sldId xmlns:r="http://schemas.openxmlformats.org/officeDocument/2006/relationships" id="261" r:id="Rfd7ab740a5e34ee9"/>
    <p:sldId xmlns:r="http://schemas.openxmlformats.org/officeDocument/2006/relationships" id="262" r:id="R551458a9d82e45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7ce658cc554956" /><Relationship Type="http://schemas.openxmlformats.org/officeDocument/2006/relationships/slide" Target="/ppt/slides/slide1.xml" Id="Re5fb994db5f34ad2" /><Relationship Type="http://schemas.openxmlformats.org/officeDocument/2006/relationships/slide" Target="/ppt/slides/slide2.xml" Id="Rdfe34554ece24c98" /><Relationship Type="http://schemas.openxmlformats.org/officeDocument/2006/relationships/slide" Target="/ppt/slides/slide3.xml" Id="Rb0254304603b4389" /><Relationship Type="http://schemas.openxmlformats.org/officeDocument/2006/relationships/slide" Target="/ppt/slides/slide4.xml" Id="Re555f77191774da7" /><Relationship Type="http://schemas.openxmlformats.org/officeDocument/2006/relationships/slide" Target="/ppt/slides/slide5.xml" Id="R91cd8277d5e54b8e" /><Relationship Type="http://schemas.openxmlformats.org/officeDocument/2006/relationships/slide" Target="/ppt/slides/slide6.xml" Id="Rfd7ab740a5e34ee9" /><Relationship Type="http://schemas.openxmlformats.org/officeDocument/2006/relationships/slide" Target="/ppt/slides/slide7.xml" Id="R551458a9d82e45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559341b62f47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961e026f84da6" /><Relationship Type="http://schemas.openxmlformats.org/officeDocument/2006/relationships/theme" Target="/ppt/slideMasters/theme/theme1.xml" Id="R6839cf746e4c4a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7961e026f84d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5062ff03a49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afe206d5f41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6de3c6dad46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8eaa45e3244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784e1bd6645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03f86de124b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6e9a6354a4b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LEP INVEST AS ble etablert [år] og holder til i Leirsund.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2 049 897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12 832 123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12 910 082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EIRIK HELGAKER PAULSEN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Asaktoppen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2015 Leirsund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916 637 152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