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26e026a5f49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a4d829028454a"/>
  </p:sldMasterIdLst>
  <p:sldIdLst>
    <p:sldId xmlns:r="http://schemas.openxmlformats.org/officeDocument/2006/relationships" id="256" r:id="Rb892470c2a854f31"/>
    <p:sldId xmlns:r="http://schemas.openxmlformats.org/officeDocument/2006/relationships" id="257" r:id="R791dbe204d2944d3"/>
    <p:sldId xmlns:r="http://schemas.openxmlformats.org/officeDocument/2006/relationships" id="258" r:id="Rb464be4120534ad9"/>
    <p:sldId xmlns:r="http://schemas.openxmlformats.org/officeDocument/2006/relationships" id="259" r:id="R2db5f9e5fb0749ff"/>
    <p:sldId xmlns:r="http://schemas.openxmlformats.org/officeDocument/2006/relationships" id="260" r:id="Rf8d6493892fc47e9"/>
    <p:sldId xmlns:r="http://schemas.openxmlformats.org/officeDocument/2006/relationships" id="261" r:id="Ra3840c3500f647f6"/>
    <p:sldId xmlns:r="http://schemas.openxmlformats.org/officeDocument/2006/relationships" id="262" r:id="Ra694364602ce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a4d829028454a" /><Relationship Type="http://schemas.openxmlformats.org/officeDocument/2006/relationships/slide" Target="/ppt/slides/slide1.xml" Id="Rb892470c2a854f31" /><Relationship Type="http://schemas.openxmlformats.org/officeDocument/2006/relationships/slide" Target="/ppt/slides/slide2.xml" Id="R791dbe204d2944d3" /><Relationship Type="http://schemas.openxmlformats.org/officeDocument/2006/relationships/slide" Target="/ppt/slides/slide3.xml" Id="Rb464be4120534ad9" /><Relationship Type="http://schemas.openxmlformats.org/officeDocument/2006/relationships/slide" Target="/ppt/slides/slide4.xml" Id="R2db5f9e5fb0749ff" /><Relationship Type="http://schemas.openxmlformats.org/officeDocument/2006/relationships/slide" Target="/ppt/slides/slide5.xml" Id="Rf8d6493892fc47e9" /><Relationship Type="http://schemas.openxmlformats.org/officeDocument/2006/relationships/slide" Target="/ppt/slides/slide6.xml" Id="Ra3840c3500f647f6" /><Relationship Type="http://schemas.openxmlformats.org/officeDocument/2006/relationships/slide" Target="/ppt/slides/slide7.xml" Id="Ra694364602ce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e89a06097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4905e27b445cb" /><Relationship Type="http://schemas.openxmlformats.org/officeDocument/2006/relationships/theme" Target="/ppt/slideMasters/theme/theme1.xml" Id="R6fab821a0798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4905e27b4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ab8fd915d47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31cd445ee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01d595ea345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5b85fba59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a26ca4600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8354e14394e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74cb9798c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