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9da2d6d9b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dab12eed9495f"/>
  </p:sldMasterIdLst>
  <p:sldIdLst>
    <p:sldId xmlns:r="http://schemas.openxmlformats.org/officeDocument/2006/relationships" id="256" r:id="R25ad58c57ff74bfd"/>
    <p:sldId xmlns:r="http://schemas.openxmlformats.org/officeDocument/2006/relationships" id="257" r:id="R070d0c9466bb467c"/>
    <p:sldId xmlns:r="http://schemas.openxmlformats.org/officeDocument/2006/relationships" id="258" r:id="R748510e197554301"/>
    <p:sldId xmlns:r="http://schemas.openxmlformats.org/officeDocument/2006/relationships" id="259" r:id="R4efcadf61ec34b89"/>
    <p:sldId xmlns:r="http://schemas.openxmlformats.org/officeDocument/2006/relationships" id="260" r:id="R26525cdfee8a4528"/>
    <p:sldId xmlns:r="http://schemas.openxmlformats.org/officeDocument/2006/relationships" id="261" r:id="R0981f9abd3d84677"/>
    <p:sldId xmlns:r="http://schemas.openxmlformats.org/officeDocument/2006/relationships" id="262" r:id="R7fa11a21d26e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dab12eed9495f" /><Relationship Type="http://schemas.openxmlformats.org/officeDocument/2006/relationships/slide" Target="/ppt/slides/slide1.xml" Id="R25ad58c57ff74bfd" /><Relationship Type="http://schemas.openxmlformats.org/officeDocument/2006/relationships/slide" Target="/ppt/slides/slide2.xml" Id="R070d0c9466bb467c" /><Relationship Type="http://schemas.openxmlformats.org/officeDocument/2006/relationships/slide" Target="/ppt/slides/slide3.xml" Id="R748510e197554301" /><Relationship Type="http://schemas.openxmlformats.org/officeDocument/2006/relationships/slide" Target="/ppt/slides/slide4.xml" Id="R4efcadf61ec34b89" /><Relationship Type="http://schemas.openxmlformats.org/officeDocument/2006/relationships/slide" Target="/ppt/slides/slide5.xml" Id="R26525cdfee8a4528" /><Relationship Type="http://schemas.openxmlformats.org/officeDocument/2006/relationships/slide" Target="/ppt/slides/slide6.xml" Id="R0981f9abd3d84677" /><Relationship Type="http://schemas.openxmlformats.org/officeDocument/2006/relationships/slide" Target="/ppt/slides/slide7.xml" Id="R7fa11a21d26e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ad382557f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fcc01eb746c3" /><Relationship Type="http://schemas.openxmlformats.org/officeDocument/2006/relationships/theme" Target="/ppt/slideMasters/theme/theme1.xml" Id="R01f2c66202fc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0fcc01eb7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a4cc7f9f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7b345dc7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6bf09b71f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0188a517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e91abd3bf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c81e23b72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d6a87fd5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REGIUS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9 219 081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9 225 080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JØRN MCCALL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Jørn McCall Ekeberg, Båtbyggerlia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REGIUS HOLDING AS</a:t>
            </a:r>
          </a:p>
        </p:txBody>
      </p:sp>
    </p:spTree>
  </p:cSld>
  <p:clrMapOvr>
    <a:masterClrMapping xmlns:a="http://schemas.openxmlformats.org/drawingml/2006/main"/>
  </p:clrMapOvr>
</p:sld>
</file>