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d2743893574b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a37c978dab4686"/>
  </p:sldMasterIdLst>
  <p:sldIdLst>
    <p:sldId xmlns:r="http://schemas.openxmlformats.org/officeDocument/2006/relationships" id="256" r:id="R4a48545d03cb49a5"/>
    <p:sldId xmlns:r="http://schemas.openxmlformats.org/officeDocument/2006/relationships" id="257" r:id="R6c844c2d4df1472a"/>
    <p:sldId xmlns:r="http://schemas.openxmlformats.org/officeDocument/2006/relationships" id="258" r:id="R18dd6fa212334a27"/>
    <p:sldId xmlns:r="http://schemas.openxmlformats.org/officeDocument/2006/relationships" id="259" r:id="R13d54f78f21c4e01"/>
    <p:sldId xmlns:r="http://schemas.openxmlformats.org/officeDocument/2006/relationships" id="260" r:id="Rff50e4cf17084263"/>
    <p:sldId xmlns:r="http://schemas.openxmlformats.org/officeDocument/2006/relationships" id="261" r:id="Rf52299b95e4943e1"/>
    <p:sldId xmlns:r="http://schemas.openxmlformats.org/officeDocument/2006/relationships" id="262" r:id="R4d766831b4564b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37c978dab4686" /><Relationship Type="http://schemas.openxmlformats.org/officeDocument/2006/relationships/slide" Target="/ppt/slides/slide1.xml" Id="R4a48545d03cb49a5" /><Relationship Type="http://schemas.openxmlformats.org/officeDocument/2006/relationships/slide" Target="/ppt/slides/slide2.xml" Id="R6c844c2d4df1472a" /><Relationship Type="http://schemas.openxmlformats.org/officeDocument/2006/relationships/slide" Target="/ppt/slides/slide3.xml" Id="R18dd6fa212334a27" /><Relationship Type="http://schemas.openxmlformats.org/officeDocument/2006/relationships/slide" Target="/ppt/slides/slide4.xml" Id="R13d54f78f21c4e01" /><Relationship Type="http://schemas.openxmlformats.org/officeDocument/2006/relationships/slide" Target="/ppt/slides/slide5.xml" Id="Rff50e4cf17084263" /><Relationship Type="http://schemas.openxmlformats.org/officeDocument/2006/relationships/slide" Target="/ppt/slides/slide6.xml" Id="Rf52299b95e4943e1" /><Relationship Type="http://schemas.openxmlformats.org/officeDocument/2006/relationships/slide" Target="/ppt/slides/slide7.xml" Id="R4d766831b4564b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bf9fbe20f846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df5422b584cd1" /><Relationship Type="http://schemas.openxmlformats.org/officeDocument/2006/relationships/theme" Target="/ppt/slideMasters/theme/theme1.xml" Id="R3c5fce45726740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bdf5422b584c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6c28e59b64e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86e8a6b6745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cdf84d7c44f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737a94ba346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5ff20d3f849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00d80a3e441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20afdc8544b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 BYGGTECH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BYGGTECH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 BYGGTECH AS ble etablert [år] og holder til i Gvarv.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BYGGTECH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BYGGTECH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BYGGTECH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12 558 421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103 716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491 158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3 891 439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BYGGTECH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SNIPPEN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KIIRATS INDREK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BYGGTECH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Sætrevegen 258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3810 Gvarv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916 642 741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BYGGTECH AS</a:t>
            </a:r>
          </a:p>
        </p:txBody>
      </p:sp>
    </p:spTree>
  </p:cSld>
  <p:clrMapOvr>
    <a:masterClrMapping xmlns:a="http://schemas.openxmlformats.org/drawingml/2006/main"/>
  </p:clrMapOvr>
</p:sld>
</file>