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281200eb95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31d6168024d98"/>
  </p:sldMasterIdLst>
  <p:sldIdLst>
    <p:sldId xmlns:r="http://schemas.openxmlformats.org/officeDocument/2006/relationships" id="256" r:id="R656f7ad1411d4308"/>
    <p:sldId xmlns:r="http://schemas.openxmlformats.org/officeDocument/2006/relationships" id="257" r:id="R29fdbbf51bfe411f"/>
    <p:sldId xmlns:r="http://schemas.openxmlformats.org/officeDocument/2006/relationships" id="258" r:id="R29af6b8b5a3743e3"/>
    <p:sldId xmlns:r="http://schemas.openxmlformats.org/officeDocument/2006/relationships" id="259" r:id="R9c853d7103ed4cbf"/>
    <p:sldId xmlns:r="http://schemas.openxmlformats.org/officeDocument/2006/relationships" id="260" r:id="R93796563ef304a38"/>
    <p:sldId xmlns:r="http://schemas.openxmlformats.org/officeDocument/2006/relationships" id="261" r:id="R1561276df94141b5"/>
    <p:sldId xmlns:r="http://schemas.openxmlformats.org/officeDocument/2006/relationships" id="262" r:id="R594be6693c10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31d6168024d98" /><Relationship Type="http://schemas.openxmlformats.org/officeDocument/2006/relationships/slide" Target="/ppt/slides/slide1.xml" Id="R656f7ad1411d4308" /><Relationship Type="http://schemas.openxmlformats.org/officeDocument/2006/relationships/slide" Target="/ppt/slides/slide2.xml" Id="R29fdbbf51bfe411f" /><Relationship Type="http://schemas.openxmlformats.org/officeDocument/2006/relationships/slide" Target="/ppt/slides/slide3.xml" Id="R29af6b8b5a3743e3" /><Relationship Type="http://schemas.openxmlformats.org/officeDocument/2006/relationships/slide" Target="/ppt/slides/slide4.xml" Id="R9c853d7103ed4cbf" /><Relationship Type="http://schemas.openxmlformats.org/officeDocument/2006/relationships/slide" Target="/ppt/slides/slide5.xml" Id="R93796563ef304a38" /><Relationship Type="http://schemas.openxmlformats.org/officeDocument/2006/relationships/slide" Target="/ppt/slides/slide6.xml" Id="R1561276df94141b5" /><Relationship Type="http://schemas.openxmlformats.org/officeDocument/2006/relationships/slide" Target="/ppt/slides/slide7.xml" Id="R594be6693c10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4d4edb0b624b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c20bf6e8d439e" /><Relationship Type="http://schemas.openxmlformats.org/officeDocument/2006/relationships/theme" Target="/ppt/slideMasters/theme/theme1.xml" Id="R4935cd0c8a1440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c20bf6e8d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f431ad1f0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64c64c5f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51646cb52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4740a6011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5c6200c9147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a6c5bfcb9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a05281757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