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c179faac3c41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8045343b464c6c"/>
  </p:sldMasterIdLst>
  <p:sldIdLst>
    <p:sldId xmlns:r="http://schemas.openxmlformats.org/officeDocument/2006/relationships" id="256" r:id="R34428999752145b1"/>
    <p:sldId xmlns:r="http://schemas.openxmlformats.org/officeDocument/2006/relationships" id="257" r:id="Rd6079feabd454100"/>
    <p:sldId xmlns:r="http://schemas.openxmlformats.org/officeDocument/2006/relationships" id="258" r:id="Rb6b79521c71143b8"/>
    <p:sldId xmlns:r="http://schemas.openxmlformats.org/officeDocument/2006/relationships" id="259" r:id="Ra99324e4bdb844f7"/>
    <p:sldId xmlns:r="http://schemas.openxmlformats.org/officeDocument/2006/relationships" id="260" r:id="Reef228f396da4f43"/>
    <p:sldId xmlns:r="http://schemas.openxmlformats.org/officeDocument/2006/relationships" id="261" r:id="Rc05cb710f15f45eb"/>
    <p:sldId xmlns:r="http://schemas.openxmlformats.org/officeDocument/2006/relationships" id="262" r:id="R45b032ba3b79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045343b464c6c" /><Relationship Type="http://schemas.openxmlformats.org/officeDocument/2006/relationships/slide" Target="/ppt/slides/slide1.xml" Id="R34428999752145b1" /><Relationship Type="http://schemas.openxmlformats.org/officeDocument/2006/relationships/slide" Target="/ppt/slides/slide2.xml" Id="Rd6079feabd454100" /><Relationship Type="http://schemas.openxmlformats.org/officeDocument/2006/relationships/slide" Target="/ppt/slides/slide3.xml" Id="Rb6b79521c71143b8" /><Relationship Type="http://schemas.openxmlformats.org/officeDocument/2006/relationships/slide" Target="/ppt/slides/slide4.xml" Id="Ra99324e4bdb844f7" /><Relationship Type="http://schemas.openxmlformats.org/officeDocument/2006/relationships/slide" Target="/ppt/slides/slide5.xml" Id="Reef228f396da4f43" /><Relationship Type="http://schemas.openxmlformats.org/officeDocument/2006/relationships/slide" Target="/ppt/slides/slide6.xml" Id="Rc05cb710f15f45eb" /><Relationship Type="http://schemas.openxmlformats.org/officeDocument/2006/relationships/slide" Target="/ppt/slides/slide7.xml" Id="R45b032ba3b79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b135d8ae147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7f641f400414a" /><Relationship Type="http://schemas.openxmlformats.org/officeDocument/2006/relationships/theme" Target="/ppt/slideMasters/theme/theme1.xml" Id="R3545df8172d845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67f641f40041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f0c8d1d39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0109731dc47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399dcf235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edde70fd643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eedcc60cd48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ece35422044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a1614306a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TEIGLAND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TEIGLAND EIENDOM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−2 550 658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−19 812 769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159 622 703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375 401 813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BILFORUM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TEIGLAND ÅSANE AS  –  21,7 %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TLT INVEST AS  –  21,7 %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BILFORUM AS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TEIGLAND JENS PETTER  –  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Nesttunvegen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81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916 662 734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TEIGLAND EIENDOM AS</a:t>
            </a:r>
          </a:p>
        </p:txBody>
      </p:sp>
    </p:spTree>
  </p:cSld>
  <p:clrMapOvr>
    <a:masterClrMapping xmlns:a="http://schemas.openxmlformats.org/drawingml/2006/main"/>
  </p:clrMapOvr>
</p:sld>
</file>