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389476da3f48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042c38ee974841"/>
  </p:sldMasterIdLst>
  <p:sldIdLst>
    <p:sldId xmlns:r="http://schemas.openxmlformats.org/officeDocument/2006/relationships" id="256" r:id="Rd10a227fd0bd450a"/>
    <p:sldId xmlns:r="http://schemas.openxmlformats.org/officeDocument/2006/relationships" id="257" r:id="R30fae2eb4a004753"/>
    <p:sldId xmlns:r="http://schemas.openxmlformats.org/officeDocument/2006/relationships" id="258" r:id="R3f4a25265e844d70"/>
    <p:sldId xmlns:r="http://schemas.openxmlformats.org/officeDocument/2006/relationships" id="259" r:id="R7abd085c52da4c62"/>
    <p:sldId xmlns:r="http://schemas.openxmlformats.org/officeDocument/2006/relationships" id="260" r:id="R0d02a82308a34de1"/>
    <p:sldId xmlns:r="http://schemas.openxmlformats.org/officeDocument/2006/relationships" id="261" r:id="Rba19d154784d4c92"/>
    <p:sldId xmlns:r="http://schemas.openxmlformats.org/officeDocument/2006/relationships" id="262" r:id="R0381ffa576f04b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042c38ee974841" /><Relationship Type="http://schemas.openxmlformats.org/officeDocument/2006/relationships/slide" Target="/ppt/slides/slide1.xml" Id="Rd10a227fd0bd450a" /><Relationship Type="http://schemas.openxmlformats.org/officeDocument/2006/relationships/slide" Target="/ppt/slides/slide2.xml" Id="R30fae2eb4a004753" /><Relationship Type="http://schemas.openxmlformats.org/officeDocument/2006/relationships/slide" Target="/ppt/slides/slide3.xml" Id="R3f4a25265e844d70" /><Relationship Type="http://schemas.openxmlformats.org/officeDocument/2006/relationships/slide" Target="/ppt/slides/slide4.xml" Id="R7abd085c52da4c62" /><Relationship Type="http://schemas.openxmlformats.org/officeDocument/2006/relationships/slide" Target="/ppt/slides/slide5.xml" Id="R0d02a82308a34de1" /><Relationship Type="http://schemas.openxmlformats.org/officeDocument/2006/relationships/slide" Target="/ppt/slides/slide6.xml" Id="Rba19d154784d4c92" /><Relationship Type="http://schemas.openxmlformats.org/officeDocument/2006/relationships/slide" Target="/ppt/slides/slide7.xml" Id="R0381ffa576f04b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853a7e22b349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54681b8b64427" /><Relationship Type="http://schemas.openxmlformats.org/officeDocument/2006/relationships/theme" Target="/ppt/slideMasters/theme/theme1.xml" Id="R5ed35d180a6b45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c54681b8b644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fbb12c82240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9acf8f13a47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08741ad7249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a4443d1c14e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a1fe6f0194f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8f4dee5644d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f6e6e7ad649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DRØMMEBYGG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DRØMMEBYGG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DRØMMEBYGG AS ble etablert [år] og holder til i Nannestad.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DRØMMEBYGG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DRØMMEBYGG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DRØMMEBYGG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135 011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−202 313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116 297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DRØMMEBYGG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HAAGAA ANNA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RØRVIK CHRISTOFFER A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RØRVIK THOMAS ACKERMANN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RØRVIK STIG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DRØMMEBYGG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Pinnsvinvegen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2030 Nannestad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916 664 435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DRØMMEBYGG AS</a:t>
            </a:r>
          </a:p>
        </p:txBody>
      </p:sp>
    </p:spTree>
  </p:cSld>
  <p:clrMapOvr>
    <a:masterClrMapping xmlns:a="http://schemas.openxmlformats.org/drawingml/2006/main"/>
  </p:clrMapOvr>
</p:sld>
</file>