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d2c08a157ed4fe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8740b77a96a4eab"/>
  </p:sldMasterIdLst>
  <p:sldIdLst>
    <p:sldId xmlns:r="http://schemas.openxmlformats.org/officeDocument/2006/relationships" id="256" r:id="R10bddebdb0614f5e"/>
    <p:sldId xmlns:r="http://schemas.openxmlformats.org/officeDocument/2006/relationships" id="257" r:id="R1595d5d6779148ec"/>
    <p:sldId xmlns:r="http://schemas.openxmlformats.org/officeDocument/2006/relationships" id="258" r:id="R62ab918f92294532"/>
    <p:sldId xmlns:r="http://schemas.openxmlformats.org/officeDocument/2006/relationships" id="259" r:id="R562663fc225f4b8e"/>
    <p:sldId xmlns:r="http://schemas.openxmlformats.org/officeDocument/2006/relationships" id="260" r:id="R3a840dab23d5406b"/>
    <p:sldId xmlns:r="http://schemas.openxmlformats.org/officeDocument/2006/relationships" id="261" r:id="Rdea5f8bcfb874170"/>
    <p:sldId xmlns:r="http://schemas.openxmlformats.org/officeDocument/2006/relationships" id="262" r:id="R29209bf3207a443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740b77a96a4eab" /><Relationship Type="http://schemas.openxmlformats.org/officeDocument/2006/relationships/slide" Target="/ppt/slides/slide1.xml" Id="R10bddebdb0614f5e" /><Relationship Type="http://schemas.openxmlformats.org/officeDocument/2006/relationships/slide" Target="/ppt/slides/slide2.xml" Id="R1595d5d6779148ec" /><Relationship Type="http://schemas.openxmlformats.org/officeDocument/2006/relationships/slide" Target="/ppt/slides/slide3.xml" Id="R62ab918f92294532" /><Relationship Type="http://schemas.openxmlformats.org/officeDocument/2006/relationships/slide" Target="/ppt/slides/slide4.xml" Id="R562663fc225f4b8e" /><Relationship Type="http://schemas.openxmlformats.org/officeDocument/2006/relationships/slide" Target="/ppt/slides/slide5.xml" Id="R3a840dab23d5406b" /><Relationship Type="http://schemas.openxmlformats.org/officeDocument/2006/relationships/slide" Target="/ppt/slides/slide6.xml" Id="Rdea5f8bcfb874170" /><Relationship Type="http://schemas.openxmlformats.org/officeDocument/2006/relationships/slide" Target="/ppt/slides/slide7.xml" Id="R29209bf3207a443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9301e4fc7043e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791a1319d64731" /><Relationship Type="http://schemas.openxmlformats.org/officeDocument/2006/relationships/theme" Target="/ppt/slideMasters/theme/theme1.xml" Id="R94252cd387d540b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c791a1319d6473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83c0ad8196455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11a14f776249b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c343aca6014e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4ce1506d2648e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2c6bd47a6e4a0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1ac41ea9d5492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ae84fda9864aa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HADENE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HADENE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HADENE EIENDOM AS ble etablert [år] og holder til i Grua.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HADENE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HADENE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HADENE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417 856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15 095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462 653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2 448 840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17 041 590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HADENE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WAAIA EGIL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HADENE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Egil Waaia, Sveavegen 72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2742 Grua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916 667 302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HADENE EIENDOM AS</a:t>
            </a:r>
          </a:p>
        </p:txBody>
      </p:sp>
    </p:spTree>
  </p:cSld>
  <p:clrMapOvr>
    <a:masterClrMapping xmlns:a="http://schemas.openxmlformats.org/drawingml/2006/main"/>
  </p:clrMapOvr>
</p:sld>
</file>