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edd367d39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d4432982a4de0"/>
  </p:sldMasterIdLst>
  <p:sldIdLst>
    <p:sldId xmlns:r="http://schemas.openxmlformats.org/officeDocument/2006/relationships" id="256" r:id="R8271af13f5c24c65"/>
    <p:sldId xmlns:r="http://schemas.openxmlformats.org/officeDocument/2006/relationships" id="257" r:id="R62bf9bccf440413c"/>
    <p:sldId xmlns:r="http://schemas.openxmlformats.org/officeDocument/2006/relationships" id="258" r:id="R60d89ae27aa54e56"/>
    <p:sldId xmlns:r="http://schemas.openxmlformats.org/officeDocument/2006/relationships" id="259" r:id="R04da0bf8fe734168"/>
    <p:sldId xmlns:r="http://schemas.openxmlformats.org/officeDocument/2006/relationships" id="260" r:id="Rd87b3dfd7a2e4a76"/>
    <p:sldId xmlns:r="http://schemas.openxmlformats.org/officeDocument/2006/relationships" id="261" r:id="R413a02b4f8f7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d4432982a4de0" /><Relationship Type="http://schemas.openxmlformats.org/officeDocument/2006/relationships/slide" Target="/ppt/slides/slide1.xml" Id="R8271af13f5c24c65" /><Relationship Type="http://schemas.openxmlformats.org/officeDocument/2006/relationships/slide" Target="/ppt/slides/slide2.xml" Id="R62bf9bccf440413c" /><Relationship Type="http://schemas.openxmlformats.org/officeDocument/2006/relationships/slide" Target="/ppt/slides/slide3.xml" Id="R60d89ae27aa54e56" /><Relationship Type="http://schemas.openxmlformats.org/officeDocument/2006/relationships/slide" Target="/ppt/slides/slide4.xml" Id="R04da0bf8fe734168" /><Relationship Type="http://schemas.openxmlformats.org/officeDocument/2006/relationships/slide" Target="/ppt/slides/slide5.xml" Id="Rd87b3dfd7a2e4a76" /><Relationship Type="http://schemas.openxmlformats.org/officeDocument/2006/relationships/slide" Target="/ppt/slides/slide6.xml" Id="R413a02b4f8f7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3cac734ab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5e7c9e53640ea" /><Relationship Type="http://schemas.openxmlformats.org/officeDocument/2006/relationships/theme" Target="/ppt/slideMasters/theme/theme1.xml" Id="Rf2b90b2b810d41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5e7c9e536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ba00efc16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4914e4e4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45f66f1414b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ab83f77a3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7f3bdaf0746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4c758b57a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