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fb95ff5fef4d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eae10bbeb4429f"/>
  </p:sldMasterIdLst>
  <p:sldIdLst>
    <p:sldId xmlns:r="http://schemas.openxmlformats.org/officeDocument/2006/relationships" id="256" r:id="R0a84a86595584652"/>
    <p:sldId xmlns:r="http://schemas.openxmlformats.org/officeDocument/2006/relationships" id="257" r:id="R543a838a2a3b4e31"/>
    <p:sldId xmlns:r="http://schemas.openxmlformats.org/officeDocument/2006/relationships" id="258" r:id="R8d294201cf5f44a0"/>
    <p:sldId xmlns:r="http://schemas.openxmlformats.org/officeDocument/2006/relationships" id="259" r:id="R7f75afd84ca141bc"/>
    <p:sldId xmlns:r="http://schemas.openxmlformats.org/officeDocument/2006/relationships" id="260" r:id="R87e77be4b50f4cfe"/>
    <p:sldId xmlns:r="http://schemas.openxmlformats.org/officeDocument/2006/relationships" id="261" r:id="Rc56c1acea7b24a17"/>
    <p:sldId xmlns:r="http://schemas.openxmlformats.org/officeDocument/2006/relationships" id="262" r:id="Raf68684173804d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eae10bbeb4429f" /><Relationship Type="http://schemas.openxmlformats.org/officeDocument/2006/relationships/slide" Target="/ppt/slides/slide1.xml" Id="R0a84a86595584652" /><Relationship Type="http://schemas.openxmlformats.org/officeDocument/2006/relationships/slide" Target="/ppt/slides/slide2.xml" Id="R543a838a2a3b4e31" /><Relationship Type="http://schemas.openxmlformats.org/officeDocument/2006/relationships/slide" Target="/ppt/slides/slide3.xml" Id="R8d294201cf5f44a0" /><Relationship Type="http://schemas.openxmlformats.org/officeDocument/2006/relationships/slide" Target="/ppt/slides/slide4.xml" Id="R7f75afd84ca141bc" /><Relationship Type="http://schemas.openxmlformats.org/officeDocument/2006/relationships/slide" Target="/ppt/slides/slide5.xml" Id="R87e77be4b50f4cfe" /><Relationship Type="http://schemas.openxmlformats.org/officeDocument/2006/relationships/slide" Target="/ppt/slides/slide6.xml" Id="Rc56c1acea7b24a17" /><Relationship Type="http://schemas.openxmlformats.org/officeDocument/2006/relationships/slide" Target="/ppt/slides/slide7.xml" Id="Raf68684173804d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bd4cb78e314c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158b040bf46a1" /><Relationship Type="http://schemas.openxmlformats.org/officeDocument/2006/relationships/theme" Target="/ppt/slideMasters/theme/theme1.xml" Id="Rb93687bb23cd4d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c158b040bf46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fa93807cc40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8cef3d63944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0ed41c9484d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680ccee6549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33fab43364d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5813d4c2b4b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03f5f25c443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JET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JET CONSULTING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827 440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561 860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729 038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ERIK TØNNESSEN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Ormerudveien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916 696 752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JET CONSULTING AS</a:t>
            </a:r>
          </a:p>
        </p:txBody>
      </p:sp>
    </p:spTree>
  </p:cSld>
  <p:clrMapOvr>
    <a:masterClrMapping xmlns:a="http://schemas.openxmlformats.org/drawingml/2006/main"/>
  </p:clrMapOvr>
</p:sld>
</file>