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28c8a4c9943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f0ab71c3a4eed"/>
  </p:sldMasterIdLst>
  <p:sldIdLst>
    <p:sldId xmlns:r="http://schemas.openxmlformats.org/officeDocument/2006/relationships" id="256" r:id="R3d5a0d5cabe24011"/>
    <p:sldId xmlns:r="http://schemas.openxmlformats.org/officeDocument/2006/relationships" id="257" r:id="Rb54db54f4ee94d17"/>
    <p:sldId xmlns:r="http://schemas.openxmlformats.org/officeDocument/2006/relationships" id="258" r:id="Rd4bfd0b09d494e40"/>
    <p:sldId xmlns:r="http://schemas.openxmlformats.org/officeDocument/2006/relationships" id="259" r:id="R6d347f7b12f94293"/>
    <p:sldId xmlns:r="http://schemas.openxmlformats.org/officeDocument/2006/relationships" id="260" r:id="R9598f6dffb334810"/>
    <p:sldId xmlns:r="http://schemas.openxmlformats.org/officeDocument/2006/relationships" id="261" r:id="Rfc8dbdddecb047df"/>
    <p:sldId xmlns:r="http://schemas.openxmlformats.org/officeDocument/2006/relationships" id="262" r:id="R27e21d54d807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f0ab71c3a4eed" /><Relationship Type="http://schemas.openxmlformats.org/officeDocument/2006/relationships/slide" Target="/ppt/slides/slide1.xml" Id="R3d5a0d5cabe24011" /><Relationship Type="http://schemas.openxmlformats.org/officeDocument/2006/relationships/slide" Target="/ppt/slides/slide2.xml" Id="Rb54db54f4ee94d17" /><Relationship Type="http://schemas.openxmlformats.org/officeDocument/2006/relationships/slide" Target="/ppt/slides/slide3.xml" Id="Rd4bfd0b09d494e40" /><Relationship Type="http://schemas.openxmlformats.org/officeDocument/2006/relationships/slide" Target="/ppt/slides/slide4.xml" Id="R6d347f7b12f94293" /><Relationship Type="http://schemas.openxmlformats.org/officeDocument/2006/relationships/slide" Target="/ppt/slides/slide5.xml" Id="R9598f6dffb334810" /><Relationship Type="http://schemas.openxmlformats.org/officeDocument/2006/relationships/slide" Target="/ppt/slides/slide6.xml" Id="Rfc8dbdddecb047df" /><Relationship Type="http://schemas.openxmlformats.org/officeDocument/2006/relationships/slide" Target="/ppt/slides/slide7.xml" Id="R27e21d54d807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a4ec1b3ab42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667720f2e42df" /><Relationship Type="http://schemas.openxmlformats.org/officeDocument/2006/relationships/theme" Target="/ppt/slideMasters/theme/theme1.xml" Id="Rc6f8fc675f78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667720f2e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7234c67f64d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f2a28c7c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e27d99baf4b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ede87e4ad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58c756bd0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f74390df7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ba6ec01747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