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be2d94e9f41d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684e29ab88648c7"/>
  </p:sldMasterIdLst>
  <p:sldIdLst>
    <p:sldId xmlns:r="http://schemas.openxmlformats.org/officeDocument/2006/relationships" id="256" r:id="R70f8316b85bf4268"/>
    <p:sldId xmlns:r="http://schemas.openxmlformats.org/officeDocument/2006/relationships" id="257" r:id="Rb917946f099a4272"/>
    <p:sldId xmlns:r="http://schemas.openxmlformats.org/officeDocument/2006/relationships" id="258" r:id="R103ba4570f7a4834"/>
    <p:sldId xmlns:r="http://schemas.openxmlformats.org/officeDocument/2006/relationships" id="259" r:id="Rc03f974fa6e04db8"/>
    <p:sldId xmlns:r="http://schemas.openxmlformats.org/officeDocument/2006/relationships" id="260" r:id="R8d7fdeadb4134cfb"/>
    <p:sldId xmlns:r="http://schemas.openxmlformats.org/officeDocument/2006/relationships" id="261" r:id="R1137a64a980c4eac"/>
    <p:sldId xmlns:r="http://schemas.openxmlformats.org/officeDocument/2006/relationships" id="262" r:id="Rd22e29cbda4d474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684e29ab88648c7" /><Relationship Type="http://schemas.openxmlformats.org/officeDocument/2006/relationships/slide" Target="/ppt/slides/slide1.xml" Id="R70f8316b85bf4268" /><Relationship Type="http://schemas.openxmlformats.org/officeDocument/2006/relationships/slide" Target="/ppt/slides/slide2.xml" Id="Rb917946f099a4272" /><Relationship Type="http://schemas.openxmlformats.org/officeDocument/2006/relationships/slide" Target="/ppt/slides/slide3.xml" Id="R103ba4570f7a4834" /><Relationship Type="http://schemas.openxmlformats.org/officeDocument/2006/relationships/slide" Target="/ppt/slides/slide4.xml" Id="Rc03f974fa6e04db8" /><Relationship Type="http://schemas.openxmlformats.org/officeDocument/2006/relationships/slide" Target="/ppt/slides/slide5.xml" Id="R8d7fdeadb4134cfb" /><Relationship Type="http://schemas.openxmlformats.org/officeDocument/2006/relationships/slide" Target="/ppt/slides/slide6.xml" Id="R1137a64a980c4eac" /><Relationship Type="http://schemas.openxmlformats.org/officeDocument/2006/relationships/slide" Target="/ppt/slides/slide7.xml" Id="Rd22e29cbda4d474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47d79c37043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2198cf9b2a4901" /><Relationship Type="http://schemas.openxmlformats.org/officeDocument/2006/relationships/theme" Target="/ppt/slideMasters/theme/theme1.xml" Id="R7ba0c3910f794e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2198cf9b2a49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8390ed48b49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05078244045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10461a23ba40c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5ec5d3ce143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3656dead8940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d6b37249d44cc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8fe86dd5e469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