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8949a7746247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e646a040184428"/>
  </p:sldMasterIdLst>
  <p:sldIdLst>
    <p:sldId xmlns:r="http://schemas.openxmlformats.org/officeDocument/2006/relationships" id="256" r:id="R59cb8ecda86c4553"/>
    <p:sldId xmlns:r="http://schemas.openxmlformats.org/officeDocument/2006/relationships" id="257" r:id="Rbd6bb190a07140b0"/>
    <p:sldId xmlns:r="http://schemas.openxmlformats.org/officeDocument/2006/relationships" id="258" r:id="R753103f8d9f34f19"/>
    <p:sldId xmlns:r="http://schemas.openxmlformats.org/officeDocument/2006/relationships" id="259" r:id="Rc10dd5c0c38547ea"/>
    <p:sldId xmlns:r="http://schemas.openxmlformats.org/officeDocument/2006/relationships" id="260" r:id="R76fbb9f4f82e4ffe"/>
    <p:sldId xmlns:r="http://schemas.openxmlformats.org/officeDocument/2006/relationships" id="261" r:id="R932622189ea3453d"/>
    <p:sldId xmlns:r="http://schemas.openxmlformats.org/officeDocument/2006/relationships" id="262" r:id="R0024c30572c644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e646a040184428" /><Relationship Type="http://schemas.openxmlformats.org/officeDocument/2006/relationships/slide" Target="/ppt/slides/slide1.xml" Id="R59cb8ecda86c4553" /><Relationship Type="http://schemas.openxmlformats.org/officeDocument/2006/relationships/slide" Target="/ppt/slides/slide2.xml" Id="Rbd6bb190a07140b0" /><Relationship Type="http://schemas.openxmlformats.org/officeDocument/2006/relationships/slide" Target="/ppt/slides/slide3.xml" Id="R753103f8d9f34f19" /><Relationship Type="http://schemas.openxmlformats.org/officeDocument/2006/relationships/slide" Target="/ppt/slides/slide4.xml" Id="Rc10dd5c0c38547ea" /><Relationship Type="http://schemas.openxmlformats.org/officeDocument/2006/relationships/slide" Target="/ppt/slides/slide5.xml" Id="R76fbb9f4f82e4ffe" /><Relationship Type="http://schemas.openxmlformats.org/officeDocument/2006/relationships/slide" Target="/ppt/slides/slide6.xml" Id="R932622189ea3453d" /><Relationship Type="http://schemas.openxmlformats.org/officeDocument/2006/relationships/slide" Target="/ppt/slides/slide7.xml" Id="R0024c30572c644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cc50bd82e54c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4cd1d41ed489a" /><Relationship Type="http://schemas.openxmlformats.org/officeDocument/2006/relationships/theme" Target="/ppt/slideMasters/theme/theme1.xml" Id="R7882d5073cc143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04cd1d41ed48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6b034a80840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8b150891242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800fe748646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199146b0d43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2009ef1cc41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e3c1259cd45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f4b5d45d844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RYPDAL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RYPDAL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RYPDAL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RYPDAL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RYPDAL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RYPDAL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1 867 647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1 873 900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RYPDAL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RYPDAL ODD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RYPDAL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Jupitervegen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odd.ivar.rypdal@gmail.com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916 945 884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RYPDAL INVEST AS</a:t>
            </a:r>
          </a:p>
        </p:txBody>
      </p:sp>
    </p:spTree>
  </p:cSld>
  <p:clrMapOvr>
    <a:masterClrMapping xmlns:a="http://schemas.openxmlformats.org/drawingml/2006/main"/>
  </p:clrMapOvr>
</p:sld>
</file>