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e992d5cfcf40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acfc4de29148b2"/>
  </p:sldMasterIdLst>
  <p:sldIdLst>
    <p:sldId xmlns:r="http://schemas.openxmlformats.org/officeDocument/2006/relationships" id="256" r:id="R61273e80bb84461c"/>
    <p:sldId xmlns:r="http://schemas.openxmlformats.org/officeDocument/2006/relationships" id="257" r:id="Rfbab0487b4434e48"/>
    <p:sldId xmlns:r="http://schemas.openxmlformats.org/officeDocument/2006/relationships" id="258" r:id="R5af56a44d9d24d5d"/>
    <p:sldId xmlns:r="http://schemas.openxmlformats.org/officeDocument/2006/relationships" id="259" r:id="R5b618c3fe1124157"/>
    <p:sldId xmlns:r="http://schemas.openxmlformats.org/officeDocument/2006/relationships" id="260" r:id="R39507c9c4b834e00"/>
    <p:sldId xmlns:r="http://schemas.openxmlformats.org/officeDocument/2006/relationships" id="261" r:id="R73dc620c79544aa8"/>
    <p:sldId xmlns:r="http://schemas.openxmlformats.org/officeDocument/2006/relationships" id="262" r:id="Rd38929c9efde48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cfc4de29148b2" /><Relationship Type="http://schemas.openxmlformats.org/officeDocument/2006/relationships/slide" Target="/ppt/slides/slide1.xml" Id="R61273e80bb84461c" /><Relationship Type="http://schemas.openxmlformats.org/officeDocument/2006/relationships/slide" Target="/ppt/slides/slide2.xml" Id="Rfbab0487b4434e48" /><Relationship Type="http://schemas.openxmlformats.org/officeDocument/2006/relationships/slide" Target="/ppt/slides/slide3.xml" Id="R5af56a44d9d24d5d" /><Relationship Type="http://schemas.openxmlformats.org/officeDocument/2006/relationships/slide" Target="/ppt/slides/slide4.xml" Id="R5b618c3fe1124157" /><Relationship Type="http://schemas.openxmlformats.org/officeDocument/2006/relationships/slide" Target="/ppt/slides/slide5.xml" Id="R39507c9c4b834e00" /><Relationship Type="http://schemas.openxmlformats.org/officeDocument/2006/relationships/slide" Target="/ppt/slides/slide6.xml" Id="R73dc620c79544aa8" /><Relationship Type="http://schemas.openxmlformats.org/officeDocument/2006/relationships/slide" Target="/ppt/slides/slide7.xml" Id="Rd38929c9efde48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34dae9aff942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ab9fcd7f34e77" /><Relationship Type="http://schemas.openxmlformats.org/officeDocument/2006/relationships/theme" Target="/ppt/slideMasters/theme/theme1.xml" Id="Re55575502c384f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8ab9fcd7f34e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36db0e4314d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54d5d1d7243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12002cfb146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fdeacd02b43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5608153b745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76cf485424c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955e4c57840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TYNSET VARME &amp; SANITÆR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TYNSET VARME &amp; SANITÆR AS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16 008 870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1 509 081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1 353 662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11 489 631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17 008 545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SVEE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SVEE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Elfengveien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48 33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916 954 913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