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62537d790d4f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a41d6955b4e1f"/>
  </p:sldMasterIdLst>
  <p:sldIdLst>
    <p:sldId xmlns:r="http://schemas.openxmlformats.org/officeDocument/2006/relationships" id="256" r:id="R44fc31299e1a4920"/>
    <p:sldId xmlns:r="http://schemas.openxmlformats.org/officeDocument/2006/relationships" id="257" r:id="Rf814544a90d5408f"/>
    <p:sldId xmlns:r="http://schemas.openxmlformats.org/officeDocument/2006/relationships" id="258" r:id="R8ea9ac8ff85a4e0c"/>
    <p:sldId xmlns:r="http://schemas.openxmlformats.org/officeDocument/2006/relationships" id="259" r:id="R15853fc576d64a44"/>
    <p:sldId xmlns:r="http://schemas.openxmlformats.org/officeDocument/2006/relationships" id="260" r:id="Rd7a919ff4f6b4643"/>
    <p:sldId xmlns:r="http://schemas.openxmlformats.org/officeDocument/2006/relationships" id="261" r:id="R7ca66105eb9c4ce8"/>
    <p:sldId xmlns:r="http://schemas.openxmlformats.org/officeDocument/2006/relationships" id="262" r:id="Rd91fd8136b714c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a41d6955b4e1f" /><Relationship Type="http://schemas.openxmlformats.org/officeDocument/2006/relationships/slide" Target="/ppt/slides/slide1.xml" Id="R44fc31299e1a4920" /><Relationship Type="http://schemas.openxmlformats.org/officeDocument/2006/relationships/slide" Target="/ppt/slides/slide2.xml" Id="Rf814544a90d5408f" /><Relationship Type="http://schemas.openxmlformats.org/officeDocument/2006/relationships/slide" Target="/ppt/slides/slide3.xml" Id="R8ea9ac8ff85a4e0c" /><Relationship Type="http://schemas.openxmlformats.org/officeDocument/2006/relationships/slide" Target="/ppt/slides/slide4.xml" Id="R15853fc576d64a44" /><Relationship Type="http://schemas.openxmlformats.org/officeDocument/2006/relationships/slide" Target="/ppt/slides/slide5.xml" Id="Rd7a919ff4f6b4643" /><Relationship Type="http://schemas.openxmlformats.org/officeDocument/2006/relationships/slide" Target="/ppt/slides/slide6.xml" Id="R7ca66105eb9c4ce8" /><Relationship Type="http://schemas.openxmlformats.org/officeDocument/2006/relationships/slide" Target="/ppt/slides/slide7.xml" Id="Rd91fd8136b714c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71c2ac21a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0530839c44703" /><Relationship Type="http://schemas.openxmlformats.org/officeDocument/2006/relationships/theme" Target="/ppt/slideMasters/theme/theme1.xml" Id="Rc3d4c8349ba8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60530839c4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bd8de772045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614a36b7e45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974c955f043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c4b8039c2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a37316f1449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654a281c344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62f2842c247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LEEVES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LEEVES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COLIN TANGNES LEEVES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69A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