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9ffe283d25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60152951440a9"/>
  </p:sldMasterIdLst>
  <p:sldIdLst>
    <p:sldId xmlns:r="http://schemas.openxmlformats.org/officeDocument/2006/relationships" id="256" r:id="R2164354ffe854c12"/>
    <p:sldId xmlns:r="http://schemas.openxmlformats.org/officeDocument/2006/relationships" id="257" r:id="R2e077ae0988d4bbf"/>
    <p:sldId xmlns:r="http://schemas.openxmlformats.org/officeDocument/2006/relationships" id="258" r:id="R1960276b01834187"/>
    <p:sldId xmlns:r="http://schemas.openxmlformats.org/officeDocument/2006/relationships" id="259" r:id="R6487d5030e554489"/>
    <p:sldId xmlns:r="http://schemas.openxmlformats.org/officeDocument/2006/relationships" id="260" r:id="Re5a139e0e3a242e0"/>
    <p:sldId xmlns:r="http://schemas.openxmlformats.org/officeDocument/2006/relationships" id="261" r:id="R6505ce75e1e94f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60152951440a9" /><Relationship Type="http://schemas.openxmlformats.org/officeDocument/2006/relationships/slide" Target="/ppt/slides/slide1.xml" Id="R2164354ffe854c12" /><Relationship Type="http://schemas.openxmlformats.org/officeDocument/2006/relationships/slide" Target="/ppt/slides/slide2.xml" Id="R2e077ae0988d4bbf" /><Relationship Type="http://schemas.openxmlformats.org/officeDocument/2006/relationships/slide" Target="/ppt/slides/slide3.xml" Id="R1960276b01834187" /><Relationship Type="http://schemas.openxmlformats.org/officeDocument/2006/relationships/slide" Target="/ppt/slides/slide4.xml" Id="R6487d5030e554489" /><Relationship Type="http://schemas.openxmlformats.org/officeDocument/2006/relationships/slide" Target="/ppt/slides/slide5.xml" Id="Re5a139e0e3a242e0" /><Relationship Type="http://schemas.openxmlformats.org/officeDocument/2006/relationships/slide" Target="/ppt/slides/slide6.xml" Id="R6505ce75e1e94f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605f2f053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460c9cdfc4a7f" /><Relationship Type="http://schemas.openxmlformats.org/officeDocument/2006/relationships/theme" Target="/ppt/slideMasters/theme/theme1.xml" Id="R0251fd537d94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460c9cdfc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9b77b126d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ce86dde2143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316e72f43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4d70dee18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43e2d73c245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64d5cf33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