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9e71121c3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ef803156a4e88"/>
  </p:sldMasterIdLst>
  <p:sldIdLst>
    <p:sldId xmlns:r="http://schemas.openxmlformats.org/officeDocument/2006/relationships" id="256" r:id="Rf298455c57c64f22"/>
    <p:sldId xmlns:r="http://schemas.openxmlformats.org/officeDocument/2006/relationships" id="257" r:id="R3aadcd4df9a44b44"/>
    <p:sldId xmlns:r="http://schemas.openxmlformats.org/officeDocument/2006/relationships" id="258" r:id="R2d860cd19056468e"/>
    <p:sldId xmlns:r="http://schemas.openxmlformats.org/officeDocument/2006/relationships" id="259" r:id="R0a20796caab146a6"/>
    <p:sldId xmlns:r="http://schemas.openxmlformats.org/officeDocument/2006/relationships" id="260" r:id="R28840a768d5e4c6a"/>
    <p:sldId xmlns:r="http://schemas.openxmlformats.org/officeDocument/2006/relationships" id="261" r:id="Rc8378af0975f41a3"/>
    <p:sldId xmlns:r="http://schemas.openxmlformats.org/officeDocument/2006/relationships" id="262" r:id="R2ecc23c2b796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ef803156a4e88" /><Relationship Type="http://schemas.openxmlformats.org/officeDocument/2006/relationships/slide" Target="/ppt/slides/slide1.xml" Id="Rf298455c57c64f22" /><Relationship Type="http://schemas.openxmlformats.org/officeDocument/2006/relationships/slide" Target="/ppt/slides/slide2.xml" Id="R3aadcd4df9a44b44" /><Relationship Type="http://schemas.openxmlformats.org/officeDocument/2006/relationships/slide" Target="/ppt/slides/slide3.xml" Id="R2d860cd19056468e" /><Relationship Type="http://schemas.openxmlformats.org/officeDocument/2006/relationships/slide" Target="/ppt/slides/slide4.xml" Id="R0a20796caab146a6" /><Relationship Type="http://schemas.openxmlformats.org/officeDocument/2006/relationships/slide" Target="/ppt/slides/slide5.xml" Id="R28840a768d5e4c6a" /><Relationship Type="http://schemas.openxmlformats.org/officeDocument/2006/relationships/slide" Target="/ppt/slides/slide6.xml" Id="Rc8378af0975f41a3" /><Relationship Type="http://schemas.openxmlformats.org/officeDocument/2006/relationships/slide" Target="/ppt/slides/slide7.xml" Id="R2ecc23c2b796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3613bfb87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b811b3d24bf1" /><Relationship Type="http://schemas.openxmlformats.org/officeDocument/2006/relationships/theme" Target="/ppt/slideMasters/theme/theme1.xml" Id="R255af5a482aa49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5b811b3d2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0dcc7a7d9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d2cf6d2a4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c46fbc48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e419ada09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ca83dc273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420d812d249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d7a80110f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