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07436dfb4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39bd349bf4f1b"/>
  </p:sldMasterIdLst>
  <p:sldIdLst>
    <p:sldId xmlns:r="http://schemas.openxmlformats.org/officeDocument/2006/relationships" id="256" r:id="R59c9cc4602fa4384"/>
    <p:sldId xmlns:r="http://schemas.openxmlformats.org/officeDocument/2006/relationships" id="257" r:id="R2015fe0a6d24483c"/>
    <p:sldId xmlns:r="http://schemas.openxmlformats.org/officeDocument/2006/relationships" id="258" r:id="R18a258c245304ce4"/>
    <p:sldId xmlns:r="http://schemas.openxmlformats.org/officeDocument/2006/relationships" id="259" r:id="R138f899b0de04db4"/>
    <p:sldId xmlns:r="http://schemas.openxmlformats.org/officeDocument/2006/relationships" id="260" r:id="R67496d3e3ea84077"/>
    <p:sldId xmlns:r="http://schemas.openxmlformats.org/officeDocument/2006/relationships" id="261" r:id="R2239afbaac194712"/>
    <p:sldId xmlns:r="http://schemas.openxmlformats.org/officeDocument/2006/relationships" id="262" r:id="R8525263781d34b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39bd349bf4f1b" /><Relationship Type="http://schemas.openxmlformats.org/officeDocument/2006/relationships/slide" Target="/ppt/slides/slide1.xml" Id="R59c9cc4602fa4384" /><Relationship Type="http://schemas.openxmlformats.org/officeDocument/2006/relationships/slide" Target="/ppt/slides/slide2.xml" Id="R2015fe0a6d24483c" /><Relationship Type="http://schemas.openxmlformats.org/officeDocument/2006/relationships/slide" Target="/ppt/slides/slide3.xml" Id="R18a258c245304ce4" /><Relationship Type="http://schemas.openxmlformats.org/officeDocument/2006/relationships/slide" Target="/ppt/slides/slide4.xml" Id="R138f899b0de04db4" /><Relationship Type="http://schemas.openxmlformats.org/officeDocument/2006/relationships/slide" Target="/ppt/slides/slide5.xml" Id="R67496d3e3ea84077" /><Relationship Type="http://schemas.openxmlformats.org/officeDocument/2006/relationships/slide" Target="/ppt/slides/slide6.xml" Id="R2239afbaac194712" /><Relationship Type="http://schemas.openxmlformats.org/officeDocument/2006/relationships/slide" Target="/ppt/slides/slide7.xml" Id="R8525263781d34b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0e2a0a097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a06d9ec21430e" /><Relationship Type="http://schemas.openxmlformats.org/officeDocument/2006/relationships/theme" Target="/ppt/slideMasters/theme/theme1.xml" Id="R7636446e5bc740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a06d9ec21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fcf5c4029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f1703e3c0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d642c3b8c4a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7d88e6f4d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84a0204a941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c2e8aa3a94d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53eb7ee3849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