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2a31c80aab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35341633824156"/>
  </p:sldMasterIdLst>
  <p:sldIdLst>
    <p:sldId xmlns:r="http://schemas.openxmlformats.org/officeDocument/2006/relationships" id="256" r:id="Rba779322e62041ed"/>
    <p:sldId xmlns:r="http://schemas.openxmlformats.org/officeDocument/2006/relationships" id="257" r:id="R63d55a7818b44a7f"/>
    <p:sldId xmlns:r="http://schemas.openxmlformats.org/officeDocument/2006/relationships" id="258" r:id="Rccda42283dff47a1"/>
    <p:sldId xmlns:r="http://schemas.openxmlformats.org/officeDocument/2006/relationships" id="259" r:id="R7b98956e92e04813"/>
    <p:sldId xmlns:r="http://schemas.openxmlformats.org/officeDocument/2006/relationships" id="260" r:id="Rf1a61804986b4c07"/>
    <p:sldId xmlns:r="http://schemas.openxmlformats.org/officeDocument/2006/relationships" id="261" r:id="R250e83327c434609"/>
    <p:sldId xmlns:r="http://schemas.openxmlformats.org/officeDocument/2006/relationships" id="262" r:id="Rdabf94611894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5341633824156" /><Relationship Type="http://schemas.openxmlformats.org/officeDocument/2006/relationships/slide" Target="/ppt/slides/slide1.xml" Id="Rba779322e62041ed" /><Relationship Type="http://schemas.openxmlformats.org/officeDocument/2006/relationships/slide" Target="/ppt/slides/slide2.xml" Id="R63d55a7818b44a7f" /><Relationship Type="http://schemas.openxmlformats.org/officeDocument/2006/relationships/slide" Target="/ppt/slides/slide3.xml" Id="Rccda42283dff47a1" /><Relationship Type="http://schemas.openxmlformats.org/officeDocument/2006/relationships/slide" Target="/ppt/slides/slide4.xml" Id="R7b98956e92e04813" /><Relationship Type="http://schemas.openxmlformats.org/officeDocument/2006/relationships/slide" Target="/ppt/slides/slide5.xml" Id="Rf1a61804986b4c07" /><Relationship Type="http://schemas.openxmlformats.org/officeDocument/2006/relationships/slide" Target="/ppt/slides/slide6.xml" Id="R250e83327c434609" /><Relationship Type="http://schemas.openxmlformats.org/officeDocument/2006/relationships/slide" Target="/ppt/slides/slide7.xml" Id="Rdabf94611894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e59187124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04d999344419f" /><Relationship Type="http://schemas.openxmlformats.org/officeDocument/2006/relationships/theme" Target="/ppt/slideMasters/theme/theme1.xml" Id="Rd96fd8a22be0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04d999344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3fde8e4c0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eb17b8fe1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a3f229857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af98a4f42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b10873e9c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1d8ad2958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abcf5db3f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TIDENS BYGG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3 811 702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DAFKU GEZIM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select.solutions@outlook.com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