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a187407c9f4c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aa01b4a246447f"/>
  </p:sldMasterIdLst>
  <p:sldIdLst>
    <p:sldId xmlns:r="http://schemas.openxmlformats.org/officeDocument/2006/relationships" id="256" r:id="R170d498eacef4814"/>
    <p:sldId xmlns:r="http://schemas.openxmlformats.org/officeDocument/2006/relationships" id="257" r:id="Rb2ea7ba807934932"/>
    <p:sldId xmlns:r="http://schemas.openxmlformats.org/officeDocument/2006/relationships" id="258" r:id="R5b2345b02f634c49"/>
    <p:sldId xmlns:r="http://schemas.openxmlformats.org/officeDocument/2006/relationships" id="259" r:id="R981c660e6ee04d4f"/>
    <p:sldId xmlns:r="http://schemas.openxmlformats.org/officeDocument/2006/relationships" id="260" r:id="R3da99c98aca14925"/>
    <p:sldId xmlns:r="http://schemas.openxmlformats.org/officeDocument/2006/relationships" id="261" r:id="R09fdd50b1cea4fe3"/>
    <p:sldId xmlns:r="http://schemas.openxmlformats.org/officeDocument/2006/relationships" id="262" r:id="Rdc1af59e170147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a01b4a246447f" /><Relationship Type="http://schemas.openxmlformats.org/officeDocument/2006/relationships/slide" Target="/ppt/slides/slide1.xml" Id="R170d498eacef4814" /><Relationship Type="http://schemas.openxmlformats.org/officeDocument/2006/relationships/slide" Target="/ppt/slides/slide2.xml" Id="Rb2ea7ba807934932" /><Relationship Type="http://schemas.openxmlformats.org/officeDocument/2006/relationships/slide" Target="/ppt/slides/slide3.xml" Id="R5b2345b02f634c49" /><Relationship Type="http://schemas.openxmlformats.org/officeDocument/2006/relationships/slide" Target="/ppt/slides/slide4.xml" Id="R981c660e6ee04d4f" /><Relationship Type="http://schemas.openxmlformats.org/officeDocument/2006/relationships/slide" Target="/ppt/slides/slide5.xml" Id="R3da99c98aca14925" /><Relationship Type="http://schemas.openxmlformats.org/officeDocument/2006/relationships/slide" Target="/ppt/slides/slide6.xml" Id="R09fdd50b1cea4fe3" /><Relationship Type="http://schemas.openxmlformats.org/officeDocument/2006/relationships/slide" Target="/ppt/slides/slide7.xml" Id="Rdc1af59e170147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e8a5467d8d46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636870db24508" /><Relationship Type="http://schemas.openxmlformats.org/officeDocument/2006/relationships/theme" Target="/ppt/slideMasters/theme/theme1.xml" Id="R0f70366c9ef945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d636870db245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c1e79bcc24d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71fd8fe2748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154b7bcf642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9925ec9b34b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42797388b46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2a5e0e1d843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2f7ead30145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PER-ERIK BURUD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PER-ERIK BURUD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15 748 693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15 545 929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16 445 954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87 261 160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107 721 384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BETTINA BURUD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BURUD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Cito Eiendom AS, Billingstadsletta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917 151 237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