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6f9a21b05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13647b3ed24fe0"/>
  </p:sldMasterIdLst>
  <p:sldIdLst>
    <p:sldId xmlns:r="http://schemas.openxmlformats.org/officeDocument/2006/relationships" id="256" r:id="R592ac091e97d4967"/>
    <p:sldId xmlns:r="http://schemas.openxmlformats.org/officeDocument/2006/relationships" id="257" r:id="R6040be13f14645c4"/>
    <p:sldId xmlns:r="http://schemas.openxmlformats.org/officeDocument/2006/relationships" id="258" r:id="R9f9d70454b2f4fce"/>
    <p:sldId xmlns:r="http://schemas.openxmlformats.org/officeDocument/2006/relationships" id="259" r:id="Rbc1c670f51854299"/>
    <p:sldId xmlns:r="http://schemas.openxmlformats.org/officeDocument/2006/relationships" id="260" r:id="R28b302293e494cea"/>
    <p:sldId xmlns:r="http://schemas.openxmlformats.org/officeDocument/2006/relationships" id="261" r:id="R32d1bb0db9e5433a"/>
    <p:sldId xmlns:r="http://schemas.openxmlformats.org/officeDocument/2006/relationships" id="262" r:id="R20d033b9d9e4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3647b3ed24fe0" /><Relationship Type="http://schemas.openxmlformats.org/officeDocument/2006/relationships/slide" Target="/ppt/slides/slide1.xml" Id="R592ac091e97d4967" /><Relationship Type="http://schemas.openxmlformats.org/officeDocument/2006/relationships/slide" Target="/ppt/slides/slide2.xml" Id="R6040be13f14645c4" /><Relationship Type="http://schemas.openxmlformats.org/officeDocument/2006/relationships/slide" Target="/ppt/slides/slide3.xml" Id="R9f9d70454b2f4fce" /><Relationship Type="http://schemas.openxmlformats.org/officeDocument/2006/relationships/slide" Target="/ppt/slides/slide4.xml" Id="Rbc1c670f51854299" /><Relationship Type="http://schemas.openxmlformats.org/officeDocument/2006/relationships/slide" Target="/ppt/slides/slide5.xml" Id="R28b302293e494cea" /><Relationship Type="http://schemas.openxmlformats.org/officeDocument/2006/relationships/slide" Target="/ppt/slides/slide6.xml" Id="R32d1bb0db9e5433a" /><Relationship Type="http://schemas.openxmlformats.org/officeDocument/2006/relationships/slide" Target="/ppt/slides/slide7.xml" Id="R20d033b9d9e4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b019a02a8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b77667b1042a1" /><Relationship Type="http://schemas.openxmlformats.org/officeDocument/2006/relationships/theme" Target="/ppt/slideMasters/theme/theme1.xml" Id="Rc7a760e4364c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b77667b10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2b9eeb045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226d7c7e1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2fe89096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09964f18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0eee24bd6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10c5585e6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25b5dedef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HAANES KRISTIAN FÆRDEN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kristian@haanes.com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917 227 608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