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d9cedd8ce4b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232f124b234cba"/>
  </p:sldMasterIdLst>
  <p:sldIdLst>
    <p:sldId xmlns:r="http://schemas.openxmlformats.org/officeDocument/2006/relationships" id="256" r:id="R77cf4662f480441f"/>
    <p:sldId xmlns:r="http://schemas.openxmlformats.org/officeDocument/2006/relationships" id="257" r:id="Rd5df74da900d4224"/>
    <p:sldId xmlns:r="http://schemas.openxmlformats.org/officeDocument/2006/relationships" id="258" r:id="Rf8d96b1f41a14a82"/>
    <p:sldId xmlns:r="http://schemas.openxmlformats.org/officeDocument/2006/relationships" id="259" r:id="R095499fe47e44541"/>
    <p:sldId xmlns:r="http://schemas.openxmlformats.org/officeDocument/2006/relationships" id="260" r:id="R4b1fc982b60e4937"/>
    <p:sldId xmlns:r="http://schemas.openxmlformats.org/officeDocument/2006/relationships" id="261" r:id="R7ae6725d0e264748"/>
    <p:sldId xmlns:r="http://schemas.openxmlformats.org/officeDocument/2006/relationships" id="262" r:id="R7fb80b1e057c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32f124b234cba" /><Relationship Type="http://schemas.openxmlformats.org/officeDocument/2006/relationships/slide" Target="/ppt/slides/slide1.xml" Id="R77cf4662f480441f" /><Relationship Type="http://schemas.openxmlformats.org/officeDocument/2006/relationships/slide" Target="/ppt/slides/slide2.xml" Id="Rd5df74da900d4224" /><Relationship Type="http://schemas.openxmlformats.org/officeDocument/2006/relationships/slide" Target="/ppt/slides/slide3.xml" Id="Rf8d96b1f41a14a82" /><Relationship Type="http://schemas.openxmlformats.org/officeDocument/2006/relationships/slide" Target="/ppt/slides/slide4.xml" Id="R095499fe47e44541" /><Relationship Type="http://schemas.openxmlformats.org/officeDocument/2006/relationships/slide" Target="/ppt/slides/slide5.xml" Id="R4b1fc982b60e4937" /><Relationship Type="http://schemas.openxmlformats.org/officeDocument/2006/relationships/slide" Target="/ppt/slides/slide6.xml" Id="R7ae6725d0e264748" /><Relationship Type="http://schemas.openxmlformats.org/officeDocument/2006/relationships/slide" Target="/ppt/slides/slide7.xml" Id="R7fb80b1e057c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ac841b29c54b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576d41a464eb1" /><Relationship Type="http://schemas.openxmlformats.org/officeDocument/2006/relationships/theme" Target="/ppt/slideMasters/theme/theme1.xml" Id="Rcb4ccb431f74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576d41a464e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8f0ac9be94a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78a859e57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d52e24b0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afb4112ee4d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ca0bb002e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77bf7bce643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b7323f694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BJELLVIKA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BJELLVIKA BYGGSERVICE AS ble etablert [år] og holder til i Kvål.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1 039 637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−101 417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Bennavegen 364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7228 Kvål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917 375 968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BJELLVIKA BYGGSERVICE AS</a:t>
            </a:r>
          </a:p>
        </p:txBody>
      </p:sp>
    </p:spTree>
  </p:cSld>
  <p:clrMapOvr>
    <a:masterClrMapping xmlns:a="http://schemas.openxmlformats.org/drawingml/2006/main"/>
  </p:clrMapOvr>
</p:sld>
</file>