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0347f5a01f4c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dd624216fc4a39"/>
  </p:sldMasterIdLst>
  <p:sldIdLst>
    <p:sldId xmlns:r="http://schemas.openxmlformats.org/officeDocument/2006/relationships" id="256" r:id="Re63f6ff096f44f44"/>
    <p:sldId xmlns:r="http://schemas.openxmlformats.org/officeDocument/2006/relationships" id="257" r:id="Rd55bb40a68094c5e"/>
    <p:sldId xmlns:r="http://schemas.openxmlformats.org/officeDocument/2006/relationships" id="258" r:id="R32fbc73e4ad14ed2"/>
    <p:sldId xmlns:r="http://schemas.openxmlformats.org/officeDocument/2006/relationships" id="259" r:id="Ra43336429e414542"/>
    <p:sldId xmlns:r="http://schemas.openxmlformats.org/officeDocument/2006/relationships" id="260" r:id="R99307506035a413f"/>
    <p:sldId xmlns:r="http://schemas.openxmlformats.org/officeDocument/2006/relationships" id="261" r:id="R0e8a85f7b5e846bf"/>
    <p:sldId xmlns:r="http://schemas.openxmlformats.org/officeDocument/2006/relationships" id="262" r:id="Ra6c622e8b3a745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d624216fc4a39" /><Relationship Type="http://schemas.openxmlformats.org/officeDocument/2006/relationships/slide" Target="/ppt/slides/slide1.xml" Id="Re63f6ff096f44f44" /><Relationship Type="http://schemas.openxmlformats.org/officeDocument/2006/relationships/slide" Target="/ppt/slides/slide2.xml" Id="Rd55bb40a68094c5e" /><Relationship Type="http://schemas.openxmlformats.org/officeDocument/2006/relationships/slide" Target="/ppt/slides/slide3.xml" Id="R32fbc73e4ad14ed2" /><Relationship Type="http://schemas.openxmlformats.org/officeDocument/2006/relationships/slide" Target="/ppt/slides/slide4.xml" Id="Ra43336429e414542" /><Relationship Type="http://schemas.openxmlformats.org/officeDocument/2006/relationships/slide" Target="/ppt/slides/slide5.xml" Id="R99307506035a413f" /><Relationship Type="http://schemas.openxmlformats.org/officeDocument/2006/relationships/slide" Target="/ppt/slides/slide6.xml" Id="R0e8a85f7b5e846bf" /><Relationship Type="http://schemas.openxmlformats.org/officeDocument/2006/relationships/slide" Target="/ppt/slides/slide7.xml" Id="Ra6c622e8b3a745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6883c112b4b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5aa4e94064af1" /><Relationship Type="http://schemas.openxmlformats.org/officeDocument/2006/relationships/theme" Target="/ppt/slideMasters/theme/theme1.xml" Id="R5873237644d44b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b5aa4e94064a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ded0bdc7545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e0daccbe942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290f319dd41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620f4e06544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da05ed3034a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1ecc212ef44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eb5a3c912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DANIEL ROMSDAL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DANIEL ROMSDAL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151 638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ROMSDAL DANIEL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Gargiaveien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9518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post@danielromsdal.no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917 401 950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DANIEL ROMSDAL AS</a:t>
            </a:r>
          </a:p>
        </p:txBody>
      </p:sp>
    </p:spTree>
  </p:cSld>
  <p:clrMapOvr>
    <a:masterClrMapping xmlns:a="http://schemas.openxmlformats.org/drawingml/2006/main"/>
  </p:clrMapOvr>
</p:sld>
</file>