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4d7b224236045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7ae38a82254996"/>
  </p:sldMasterIdLst>
  <p:sldIdLst>
    <p:sldId xmlns:r="http://schemas.openxmlformats.org/officeDocument/2006/relationships" id="256" r:id="R535aa16937bc4403"/>
    <p:sldId xmlns:r="http://schemas.openxmlformats.org/officeDocument/2006/relationships" id="257" r:id="R56fa6a06958a492d"/>
    <p:sldId xmlns:r="http://schemas.openxmlformats.org/officeDocument/2006/relationships" id="258" r:id="R015c4ff56de64d9d"/>
    <p:sldId xmlns:r="http://schemas.openxmlformats.org/officeDocument/2006/relationships" id="259" r:id="Rccd3f008d2114928"/>
    <p:sldId xmlns:r="http://schemas.openxmlformats.org/officeDocument/2006/relationships" id="260" r:id="Rac248c9dad1f438d"/>
    <p:sldId xmlns:r="http://schemas.openxmlformats.org/officeDocument/2006/relationships" id="261" r:id="R7ddb174bb248448a"/>
    <p:sldId xmlns:r="http://schemas.openxmlformats.org/officeDocument/2006/relationships" id="262" r:id="R943ea4ab42b047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7ae38a82254996" /><Relationship Type="http://schemas.openxmlformats.org/officeDocument/2006/relationships/slide" Target="/ppt/slides/slide1.xml" Id="R535aa16937bc4403" /><Relationship Type="http://schemas.openxmlformats.org/officeDocument/2006/relationships/slide" Target="/ppt/slides/slide2.xml" Id="R56fa6a06958a492d" /><Relationship Type="http://schemas.openxmlformats.org/officeDocument/2006/relationships/slide" Target="/ppt/slides/slide3.xml" Id="R015c4ff56de64d9d" /><Relationship Type="http://schemas.openxmlformats.org/officeDocument/2006/relationships/slide" Target="/ppt/slides/slide4.xml" Id="Rccd3f008d2114928" /><Relationship Type="http://schemas.openxmlformats.org/officeDocument/2006/relationships/slide" Target="/ppt/slides/slide5.xml" Id="Rac248c9dad1f438d" /><Relationship Type="http://schemas.openxmlformats.org/officeDocument/2006/relationships/slide" Target="/ppt/slides/slide6.xml" Id="R7ddb174bb248448a" /><Relationship Type="http://schemas.openxmlformats.org/officeDocument/2006/relationships/slide" Target="/ppt/slides/slide7.xml" Id="R943ea4ab42b047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5d7bbf87954f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7b0a4382f341f0" /><Relationship Type="http://schemas.openxmlformats.org/officeDocument/2006/relationships/theme" Target="/ppt/slideMasters/theme/theme1.xml" Id="R033c921d824143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c7b0a4382f341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e5970e166549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e4f39d5c8a4a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f038dbd6b541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940e24d6544f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736d5a5beb4c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1b52ba0ebd429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36b655231e4f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PLANUM BOLIG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PLANUM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PLANUM BOLIG AS ble etablert [år] og holder til i Bryne.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PLANUM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PLANUM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PLANUM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−1 837 009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−4 277 435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7 837 254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28 820 072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PLANUM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PLANUM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PLANUM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Hognestadvegen 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4344 Bryne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917 411 549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PLANUM BOLIG AS</a:t>
            </a:r>
          </a:p>
        </p:txBody>
      </p:sp>
    </p:spTree>
  </p:cSld>
  <p:clrMapOvr>
    <a:masterClrMapping xmlns:a="http://schemas.openxmlformats.org/drawingml/2006/main"/>
  </p:clrMapOvr>
</p:sld>
</file>