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241f1d351949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d4a00e25da413d"/>
  </p:sldMasterIdLst>
  <p:sldIdLst>
    <p:sldId xmlns:r="http://schemas.openxmlformats.org/officeDocument/2006/relationships" id="256" r:id="R355db684a0364e45"/>
    <p:sldId xmlns:r="http://schemas.openxmlformats.org/officeDocument/2006/relationships" id="257" r:id="R8fa0e93a4c2e4427"/>
    <p:sldId xmlns:r="http://schemas.openxmlformats.org/officeDocument/2006/relationships" id="258" r:id="R4bd846afdb7049ba"/>
    <p:sldId xmlns:r="http://schemas.openxmlformats.org/officeDocument/2006/relationships" id="259" r:id="R4f3f4cb4d7054a3f"/>
    <p:sldId xmlns:r="http://schemas.openxmlformats.org/officeDocument/2006/relationships" id="260" r:id="R34bec24dc0384d1c"/>
    <p:sldId xmlns:r="http://schemas.openxmlformats.org/officeDocument/2006/relationships" id="261" r:id="R414988dcb64e43a2"/>
    <p:sldId xmlns:r="http://schemas.openxmlformats.org/officeDocument/2006/relationships" id="262" r:id="R3bc6f9b5a92f47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d4a00e25da413d" /><Relationship Type="http://schemas.openxmlformats.org/officeDocument/2006/relationships/slide" Target="/ppt/slides/slide1.xml" Id="R355db684a0364e45" /><Relationship Type="http://schemas.openxmlformats.org/officeDocument/2006/relationships/slide" Target="/ppt/slides/slide2.xml" Id="R8fa0e93a4c2e4427" /><Relationship Type="http://schemas.openxmlformats.org/officeDocument/2006/relationships/slide" Target="/ppt/slides/slide3.xml" Id="R4bd846afdb7049ba" /><Relationship Type="http://schemas.openxmlformats.org/officeDocument/2006/relationships/slide" Target="/ppt/slides/slide4.xml" Id="R4f3f4cb4d7054a3f" /><Relationship Type="http://schemas.openxmlformats.org/officeDocument/2006/relationships/slide" Target="/ppt/slides/slide5.xml" Id="R34bec24dc0384d1c" /><Relationship Type="http://schemas.openxmlformats.org/officeDocument/2006/relationships/slide" Target="/ppt/slides/slide6.xml" Id="R414988dcb64e43a2" /><Relationship Type="http://schemas.openxmlformats.org/officeDocument/2006/relationships/slide" Target="/ppt/slides/slide7.xml" Id="R3bc6f9b5a92f47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cea029f8b946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62ed012804e6c" /><Relationship Type="http://schemas.openxmlformats.org/officeDocument/2006/relationships/theme" Target="/ppt/slideMasters/theme/theme1.xml" Id="R83dad13d97e34f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962ed012804e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6a95f943c48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6696161974a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8834b628b47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2c23ec1684d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e43eacb354a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a68ee894040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ae6bc059847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REIMA INVEST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1 356 426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4 867 219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REIMERS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Ruges vei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917 447 721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