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9f99849a6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eb0c17f1e43d0"/>
  </p:sldMasterIdLst>
  <p:sldIdLst>
    <p:sldId xmlns:r="http://schemas.openxmlformats.org/officeDocument/2006/relationships" id="256" r:id="R4ca6968d971c44e0"/>
    <p:sldId xmlns:r="http://schemas.openxmlformats.org/officeDocument/2006/relationships" id="257" r:id="Rb8f2ca0461cb48dd"/>
    <p:sldId xmlns:r="http://schemas.openxmlformats.org/officeDocument/2006/relationships" id="258" r:id="R37b829cef2c544ab"/>
    <p:sldId xmlns:r="http://schemas.openxmlformats.org/officeDocument/2006/relationships" id="259" r:id="Rc22185f0595942b5"/>
    <p:sldId xmlns:r="http://schemas.openxmlformats.org/officeDocument/2006/relationships" id="260" r:id="R7b08ce8061884811"/>
    <p:sldId xmlns:r="http://schemas.openxmlformats.org/officeDocument/2006/relationships" id="261" r:id="R394d81370c6e4544"/>
    <p:sldId xmlns:r="http://schemas.openxmlformats.org/officeDocument/2006/relationships" id="262" r:id="R82665875b76047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eb0c17f1e43d0" /><Relationship Type="http://schemas.openxmlformats.org/officeDocument/2006/relationships/slide" Target="/ppt/slides/slide1.xml" Id="R4ca6968d971c44e0" /><Relationship Type="http://schemas.openxmlformats.org/officeDocument/2006/relationships/slide" Target="/ppt/slides/slide2.xml" Id="Rb8f2ca0461cb48dd" /><Relationship Type="http://schemas.openxmlformats.org/officeDocument/2006/relationships/slide" Target="/ppt/slides/slide3.xml" Id="R37b829cef2c544ab" /><Relationship Type="http://schemas.openxmlformats.org/officeDocument/2006/relationships/slide" Target="/ppt/slides/slide4.xml" Id="Rc22185f0595942b5" /><Relationship Type="http://schemas.openxmlformats.org/officeDocument/2006/relationships/slide" Target="/ppt/slides/slide5.xml" Id="R7b08ce8061884811" /><Relationship Type="http://schemas.openxmlformats.org/officeDocument/2006/relationships/slide" Target="/ppt/slides/slide6.xml" Id="R394d81370c6e4544" /><Relationship Type="http://schemas.openxmlformats.org/officeDocument/2006/relationships/slide" Target="/ppt/slides/slide7.xml" Id="R82665875b76047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7b68afebe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730f43212407a" /><Relationship Type="http://schemas.openxmlformats.org/officeDocument/2006/relationships/theme" Target="/ppt/slideMasters/theme/theme1.xml" Id="R5017264a9a20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2730f43212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c1f26949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e005ebe434c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847644484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e6bbf1194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10610555d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715936fb44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23ddc140d44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